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12192000" cy="6858000"/>
  <p:notesSz cx="6858000" cy="9144000"/>
  <p:embeddedFontLst>
    <p:embeddedFont>
      <p:font typeface="Candara" panose="020E050203030302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7" roundtripDataSignature="AMtx7mj9q+4+8g/cH0dZLEIE5jAvSONzj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6" d="100"/>
          <a:sy n="86" d="100"/>
        </p:scale>
        <p:origin x="588"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customschemas.google.com/relationships/presentationmetadata" Target="meta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05" name="Google Shape;105;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b5a415b249_0_34: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b5a415b249_0_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gb5a415b249_0_3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7" name="Google Shape;177;gb5a415b249_0_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b5a415b249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b5a415b249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b5a415b249_0_9: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b5a415b249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5"/>
        <p:cNvGrpSpPr/>
        <p:nvPr/>
      </p:nvGrpSpPr>
      <p:grpSpPr>
        <a:xfrm>
          <a:off x="0" y="0"/>
          <a:ext cx="0" cy="0"/>
          <a:chOff x="0" y="0"/>
          <a:chExt cx="0" cy="0"/>
        </a:xfrm>
      </p:grpSpPr>
      <p:sp>
        <p:nvSpPr>
          <p:cNvPr id="196" name="Google Shape;196;gbb70631fa0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7" name="Google Shape;197;gbb70631fa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03" name="Google Shape;203;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ba0531dad2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ba0531dad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gba0531dad2_0_6: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7" name="Google Shape;217;gba0531dad2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gba1c1cc38a_0_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4" name="Google Shape;224;gba1c1cc38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4" name="Google Shape;114;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a0531daae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a0531da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gba1c1cc38a_0_10: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6" name="Google Shape;246;gba1c1cc38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bb8d0ff0b0_0_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3" name="Google Shape;253;gbb8d0ff0b0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0" name="Google Shape;260;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7" name="Google Shape;267;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75" name="Google Shape;275;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2" name="Google Shape;282;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88" name="Google Shape;288;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94" name="Google Shape;294;p2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8"/>
        <p:cNvGrpSpPr/>
        <p:nvPr/>
      </p:nvGrpSpPr>
      <p:grpSpPr>
        <a:xfrm>
          <a:off x="0" y="0"/>
          <a:ext cx="0" cy="0"/>
          <a:chOff x="0" y="0"/>
          <a:chExt cx="0" cy="0"/>
        </a:xfrm>
      </p:grpSpPr>
      <p:sp>
        <p:nvSpPr>
          <p:cNvPr id="119" name="Google Shape;119;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0" name="Google Shape;120;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7" name="Google Shape;127;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38" name="Google Shape;13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4" name="Google Shape;144;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b91f7dcf12_0_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b91f7dcf12_0_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b5a415b249_0_21: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b5a415b249_0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gb5a415b249_0_28: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6" name="Google Shape;166;gb5a415b249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24"/>
        <p:cNvGrpSpPr/>
        <p:nvPr/>
      </p:nvGrpSpPr>
      <p:grpSpPr>
        <a:xfrm>
          <a:off x="0" y="0"/>
          <a:ext cx="0" cy="0"/>
          <a:chOff x="0" y="0"/>
          <a:chExt cx="0" cy="0"/>
        </a:xfrm>
      </p:grpSpPr>
      <p:grpSp>
        <p:nvGrpSpPr>
          <p:cNvPr id="25" name="Google Shape;25;p16"/>
          <p:cNvGrpSpPr/>
          <p:nvPr/>
        </p:nvGrpSpPr>
        <p:grpSpPr>
          <a:xfrm>
            <a:off x="0" y="-8467"/>
            <a:ext cx="12192000" cy="6866467"/>
            <a:chOff x="0" y="-8467"/>
            <a:chExt cx="12192000" cy="6866467"/>
          </a:xfrm>
        </p:grpSpPr>
        <p:cxnSp>
          <p:nvCxnSpPr>
            <p:cNvPr id="26" name="Google Shape;26;p16"/>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27" name="Google Shape;27;p16"/>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28" name="Google Shape;28;p16"/>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29" name="Google Shape;29;p16"/>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30" name="Google Shape;30;p16"/>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1" name="Google Shape;31;p16"/>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477B2">
                <a:alpha val="69411"/>
              </a:srgbClr>
            </a:solidFill>
            <a:ln>
              <a:noFill/>
            </a:ln>
          </p:spPr>
        </p:sp>
        <p:sp>
          <p:nvSpPr>
            <p:cNvPr id="32" name="Google Shape;32;p16"/>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FA1CF">
                <a:alpha val="69411"/>
              </a:srgbClr>
            </a:solidFill>
            <a:ln>
              <a:noFill/>
            </a:ln>
          </p:spPr>
        </p:sp>
        <p:sp>
          <p:nvSpPr>
            <p:cNvPr id="33" name="Google Shape;33;p16"/>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34" name="Google Shape;34;p16"/>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 name="Google Shape;35;p16"/>
            <p:cNvSpPr/>
            <p:nvPr/>
          </p:nvSpPr>
          <p:spPr>
            <a:xfrm rot="10800000">
              <a:off x="0" y="0"/>
              <a:ext cx="842596" cy="5666154"/>
            </a:xfrm>
            <a:prstGeom prst="triangle">
              <a:avLst>
                <a:gd name="adj" fmla="val 10000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36" name="Google Shape;36;p16"/>
          <p:cNvSpPr txBox="1">
            <a:spLocks noGrp="1"/>
          </p:cNvSpPr>
          <p:nvPr>
            <p:ph type="ctrTitle"/>
          </p:nvPr>
        </p:nvSpPr>
        <p:spPr>
          <a:xfrm>
            <a:off x="1507067" y="2404534"/>
            <a:ext cx="7766936" cy="164630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Clr>
                <a:schemeClr val="accent1"/>
              </a:buClr>
              <a:buSzPts val="5400"/>
              <a:buFont typeface="Candara"/>
              <a:buNone/>
              <a:defRPr sz="5400">
                <a:solidFill>
                  <a:schemeClr val="accen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16"/>
          <p:cNvSpPr txBox="1">
            <a:spLocks noGrp="1"/>
          </p:cNvSpPr>
          <p:nvPr>
            <p:ph type="subTitle" idx="1"/>
          </p:nvPr>
        </p:nvSpPr>
        <p:spPr>
          <a:xfrm>
            <a:off x="1507067" y="4050833"/>
            <a:ext cx="7766936" cy="1096899"/>
          </a:xfrm>
          <a:prstGeom prst="rect">
            <a:avLst/>
          </a:prstGeom>
          <a:noFill/>
          <a:ln>
            <a:noFill/>
          </a:ln>
        </p:spPr>
        <p:txBody>
          <a:bodyPr spcFirstLastPara="1" wrap="square" lIns="91425" tIns="45700" rIns="91425" bIns="45700" anchor="t" anchorCtr="0">
            <a:normAutofit/>
          </a:bodyPr>
          <a:lstStyle>
            <a:lvl1pPr lvl="0" algn="r">
              <a:lnSpc>
                <a:spcPct val="100000"/>
              </a:lnSpc>
              <a:spcBef>
                <a:spcPts val="1000"/>
              </a:spcBef>
              <a:spcAft>
                <a:spcPts val="0"/>
              </a:spcAft>
              <a:buSzPts val="1440"/>
              <a:buNone/>
              <a:defRPr>
                <a:solidFill>
                  <a:srgbClr val="7F7F7F"/>
                </a:solidFill>
              </a:defRPr>
            </a:lvl1pPr>
            <a:lvl2pPr lvl="1" algn="ctr">
              <a:lnSpc>
                <a:spcPct val="100000"/>
              </a:lnSpc>
              <a:spcBef>
                <a:spcPts val="1000"/>
              </a:spcBef>
              <a:spcAft>
                <a:spcPts val="0"/>
              </a:spcAft>
              <a:buSzPts val="1280"/>
              <a:buNone/>
              <a:defRPr>
                <a:solidFill>
                  <a:srgbClr val="888888"/>
                </a:solidFill>
              </a:defRPr>
            </a:lvl2pPr>
            <a:lvl3pPr lvl="2" algn="ctr">
              <a:lnSpc>
                <a:spcPct val="100000"/>
              </a:lnSpc>
              <a:spcBef>
                <a:spcPts val="1000"/>
              </a:spcBef>
              <a:spcAft>
                <a:spcPts val="0"/>
              </a:spcAft>
              <a:buSzPts val="1120"/>
              <a:buNone/>
              <a:defRPr>
                <a:solidFill>
                  <a:srgbClr val="888888"/>
                </a:solidFill>
              </a:defRPr>
            </a:lvl3pPr>
            <a:lvl4pPr lvl="3" algn="ctr">
              <a:lnSpc>
                <a:spcPct val="100000"/>
              </a:lnSpc>
              <a:spcBef>
                <a:spcPts val="1000"/>
              </a:spcBef>
              <a:spcAft>
                <a:spcPts val="0"/>
              </a:spcAft>
              <a:buSzPts val="960"/>
              <a:buNone/>
              <a:defRPr>
                <a:solidFill>
                  <a:srgbClr val="888888"/>
                </a:solidFill>
              </a:defRPr>
            </a:lvl4pPr>
            <a:lvl5pPr lvl="4" algn="ctr">
              <a:lnSpc>
                <a:spcPct val="100000"/>
              </a:lnSpc>
              <a:spcBef>
                <a:spcPts val="1000"/>
              </a:spcBef>
              <a:spcAft>
                <a:spcPts val="0"/>
              </a:spcAft>
              <a:buSzPts val="960"/>
              <a:buNone/>
              <a:defRPr>
                <a:solidFill>
                  <a:srgbClr val="888888"/>
                </a:solidFill>
              </a:defRPr>
            </a:lvl5pPr>
            <a:lvl6pPr lvl="5" algn="ctr">
              <a:lnSpc>
                <a:spcPct val="100000"/>
              </a:lnSpc>
              <a:spcBef>
                <a:spcPts val="1000"/>
              </a:spcBef>
              <a:spcAft>
                <a:spcPts val="0"/>
              </a:spcAft>
              <a:buSzPts val="960"/>
              <a:buNone/>
              <a:defRPr>
                <a:solidFill>
                  <a:srgbClr val="888888"/>
                </a:solidFill>
              </a:defRPr>
            </a:lvl6pPr>
            <a:lvl7pPr lvl="6" algn="ctr">
              <a:lnSpc>
                <a:spcPct val="100000"/>
              </a:lnSpc>
              <a:spcBef>
                <a:spcPts val="1000"/>
              </a:spcBef>
              <a:spcAft>
                <a:spcPts val="0"/>
              </a:spcAft>
              <a:buSzPts val="960"/>
              <a:buNone/>
              <a:defRPr>
                <a:solidFill>
                  <a:srgbClr val="888888"/>
                </a:solidFill>
              </a:defRPr>
            </a:lvl7pPr>
            <a:lvl8pPr lvl="7" algn="ctr">
              <a:lnSpc>
                <a:spcPct val="100000"/>
              </a:lnSpc>
              <a:spcBef>
                <a:spcPts val="1000"/>
              </a:spcBef>
              <a:spcAft>
                <a:spcPts val="0"/>
              </a:spcAft>
              <a:buSzPts val="960"/>
              <a:buNone/>
              <a:defRPr>
                <a:solidFill>
                  <a:srgbClr val="888888"/>
                </a:solidFill>
              </a:defRPr>
            </a:lvl8pPr>
            <a:lvl9pPr lvl="8" algn="ctr">
              <a:lnSpc>
                <a:spcPct val="100000"/>
              </a:lnSpc>
              <a:spcBef>
                <a:spcPts val="1000"/>
              </a:spcBef>
              <a:spcAft>
                <a:spcPts val="0"/>
              </a:spcAft>
              <a:buSzPts val="960"/>
              <a:buNone/>
              <a:defRPr>
                <a:solidFill>
                  <a:srgbClr val="888888"/>
                </a:solidFill>
              </a:defRPr>
            </a:lvl9pPr>
          </a:lstStyle>
          <a:p>
            <a:endParaRPr/>
          </a:p>
        </p:txBody>
      </p:sp>
      <p:sp>
        <p:nvSpPr>
          <p:cNvPr id="38" name="Google Shape;38;p16"/>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6"/>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6"/>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Quote Name Card">
  <p:cSld name="Quote Name Card">
    <p:spTree>
      <p:nvGrpSpPr>
        <p:cNvPr id="1" name="Shape 94"/>
        <p:cNvGrpSpPr/>
        <p:nvPr/>
      </p:nvGrpSpPr>
      <p:grpSpPr>
        <a:xfrm>
          <a:off x="0" y="0"/>
          <a:ext cx="0" cy="0"/>
          <a:chOff x="0" y="0"/>
          <a:chExt cx="0" cy="0"/>
        </a:xfrm>
      </p:grpSpPr>
      <p:sp>
        <p:nvSpPr>
          <p:cNvPr id="95" name="Google Shape;95;p25"/>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Candar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6" name="Google Shape;96;p25"/>
          <p:cNvSpPr txBox="1">
            <a:spLocks noGrp="1"/>
          </p:cNvSpPr>
          <p:nvPr>
            <p:ph type="body" idx="1"/>
          </p:nvPr>
        </p:nvSpPr>
        <p:spPr>
          <a:xfrm>
            <a:off x="677332" y="4013200"/>
            <a:ext cx="8596669" cy="514248"/>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Font typeface="Candara"/>
              <a:buNone/>
              <a:defRPr sz="2400">
                <a:solidFill>
                  <a:srgbClr val="3F3F3F"/>
                </a:solidFill>
              </a:defRPr>
            </a:lvl1pPr>
            <a:lvl2pPr marL="914400" lvl="1" indent="-228600" algn="l">
              <a:lnSpc>
                <a:spcPct val="100000"/>
              </a:lnSpc>
              <a:spcBef>
                <a:spcPts val="1000"/>
              </a:spcBef>
              <a:spcAft>
                <a:spcPts val="0"/>
              </a:spcAft>
              <a:buSzPts val="1280"/>
              <a:buFont typeface="Candara"/>
              <a:buNone/>
              <a:defRPr/>
            </a:lvl2pPr>
            <a:lvl3pPr marL="1371600" lvl="2" indent="-228600" algn="l">
              <a:lnSpc>
                <a:spcPct val="100000"/>
              </a:lnSpc>
              <a:spcBef>
                <a:spcPts val="1000"/>
              </a:spcBef>
              <a:spcAft>
                <a:spcPts val="0"/>
              </a:spcAft>
              <a:buSzPts val="1120"/>
              <a:buFont typeface="Candara"/>
              <a:buNone/>
              <a:defRPr/>
            </a:lvl3pPr>
            <a:lvl4pPr marL="1828800" lvl="3" indent="-228600" algn="l">
              <a:lnSpc>
                <a:spcPct val="100000"/>
              </a:lnSpc>
              <a:spcBef>
                <a:spcPts val="1000"/>
              </a:spcBef>
              <a:spcAft>
                <a:spcPts val="0"/>
              </a:spcAft>
              <a:buSzPts val="960"/>
              <a:buFont typeface="Candara"/>
              <a:buNone/>
              <a:defRPr/>
            </a:lvl4pPr>
            <a:lvl5pPr marL="2286000" lvl="4" indent="-228600" algn="l">
              <a:lnSpc>
                <a:spcPct val="100000"/>
              </a:lnSpc>
              <a:spcBef>
                <a:spcPts val="1000"/>
              </a:spcBef>
              <a:spcAft>
                <a:spcPts val="0"/>
              </a:spcAft>
              <a:buSzPts val="960"/>
              <a:buFont typeface="Candara"/>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97" name="Google Shape;97;p25"/>
          <p:cNvSpPr txBox="1">
            <a:spLocks noGrp="1"/>
          </p:cNvSpPr>
          <p:nvPr>
            <p:ph type="body" idx="2"/>
          </p:nvPr>
        </p:nvSpPr>
        <p:spPr>
          <a:xfrm>
            <a:off x="677335" y="4527448"/>
            <a:ext cx="8596668" cy="151391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sz="18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98" name="Google Shape;98;p2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9" name="Google Shape;99;p2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0" name="Google Shape;100;p2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
        <p:nvSpPr>
          <p:cNvPr id="101" name="Google Shape;101;p25"/>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t-EE"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102" name="Google Shape;102;p25"/>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t-EE"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17"/>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Candara"/>
              <a:buNone/>
              <a:defRPr sz="36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1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44" name="Google Shape;44;p17"/>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17"/>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17"/>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7"/>
        <p:cNvGrpSpPr/>
        <p:nvPr/>
      </p:nvGrpSpPr>
      <p:grpSpPr>
        <a:xfrm>
          <a:off x="0" y="0"/>
          <a:ext cx="0" cy="0"/>
          <a:chOff x="0" y="0"/>
          <a:chExt cx="0" cy="0"/>
        </a:xfrm>
      </p:grpSpPr>
      <p:sp>
        <p:nvSpPr>
          <p:cNvPr id="48" name="Google Shape;48;p18"/>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18"/>
          <p:cNvSpPr txBox="1">
            <a:spLocks noGrp="1"/>
          </p:cNvSpPr>
          <p:nvPr>
            <p:ph type="body" idx="1"/>
          </p:nvPr>
        </p:nvSpPr>
        <p:spPr>
          <a:xfrm>
            <a:off x="677334" y="2160589"/>
            <a:ext cx="4184035" cy="388077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0" name="Google Shape;50;p18"/>
          <p:cNvSpPr txBox="1">
            <a:spLocks noGrp="1"/>
          </p:cNvSpPr>
          <p:nvPr>
            <p:ph type="body" idx="2"/>
          </p:nvPr>
        </p:nvSpPr>
        <p:spPr>
          <a:xfrm>
            <a:off x="5089970" y="2160589"/>
            <a:ext cx="4184034" cy="388077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51" name="Google Shape;51;p18"/>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18"/>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18"/>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19"/>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19"/>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19"/>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19"/>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9"/>
        <p:cNvGrpSpPr/>
        <p:nvPr/>
      </p:nvGrpSpPr>
      <p:grpSpPr>
        <a:xfrm>
          <a:off x="0" y="0"/>
          <a:ext cx="0" cy="0"/>
          <a:chOff x="0" y="0"/>
          <a:chExt cx="0" cy="0"/>
        </a:xfrm>
      </p:grpSpPr>
      <p:sp>
        <p:nvSpPr>
          <p:cNvPr id="60" name="Google Shape;60;p20"/>
          <p:cNvSpPr txBox="1">
            <a:spLocks noGrp="1"/>
          </p:cNvSpPr>
          <p:nvPr>
            <p:ph type="title"/>
          </p:nvPr>
        </p:nvSpPr>
        <p:spPr>
          <a:xfrm>
            <a:off x="677335" y="2700867"/>
            <a:ext cx="8596668" cy="1826581"/>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4000"/>
              <a:buFont typeface="Candara"/>
              <a:buNone/>
              <a:defRPr sz="4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0"/>
          <p:cNvSpPr txBox="1">
            <a:spLocks noGrp="1"/>
          </p:cNvSpPr>
          <p:nvPr>
            <p:ph type="body" idx="1"/>
          </p:nvPr>
        </p:nvSpPr>
        <p:spPr>
          <a:xfrm>
            <a:off x="677335" y="4527448"/>
            <a:ext cx="8596668" cy="860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600"/>
              <a:buNone/>
              <a:defRPr sz="2000">
                <a:solidFill>
                  <a:srgbClr val="7F7F7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62" name="Google Shape;62;p20"/>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0"/>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Google Shape;65;p21"/>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3600"/>
              <a:buFont typeface="Candara"/>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1"/>
          <p:cNvSpPr txBox="1">
            <a:spLocks noGrp="1"/>
          </p:cNvSpPr>
          <p:nvPr>
            <p:ph type="body" idx="1"/>
          </p:nvPr>
        </p:nvSpPr>
        <p:spPr>
          <a:xfrm>
            <a:off x="675745" y="2160983"/>
            <a:ext cx="4185623"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7" name="Google Shape;67;p21"/>
          <p:cNvSpPr txBox="1">
            <a:spLocks noGrp="1"/>
          </p:cNvSpPr>
          <p:nvPr>
            <p:ph type="body" idx="2"/>
          </p:nvPr>
        </p:nvSpPr>
        <p:spPr>
          <a:xfrm>
            <a:off x="675745" y="2737245"/>
            <a:ext cx="4185623" cy="33041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68" name="Google Shape;68;p21"/>
          <p:cNvSpPr txBox="1">
            <a:spLocks noGrp="1"/>
          </p:cNvSpPr>
          <p:nvPr>
            <p:ph type="body" idx="3"/>
          </p:nvPr>
        </p:nvSpPr>
        <p:spPr>
          <a:xfrm>
            <a:off x="5088383" y="2160983"/>
            <a:ext cx="4185618" cy="576262"/>
          </a:xfrm>
          <a:prstGeom prst="rect">
            <a:avLst/>
          </a:prstGeom>
          <a:noFill/>
          <a:ln>
            <a:noFill/>
          </a:ln>
        </p:spPr>
        <p:txBody>
          <a:bodyPr spcFirstLastPara="1" wrap="square" lIns="91425" tIns="45700" rIns="91425" bIns="45700" anchor="b" anchorCtr="0">
            <a:noAutofit/>
          </a:bodyPr>
          <a:lstStyle>
            <a:lvl1pPr marL="457200" lvl="0" indent="-228600" algn="l">
              <a:lnSpc>
                <a:spcPct val="100000"/>
              </a:lnSpc>
              <a:spcBef>
                <a:spcPts val="1000"/>
              </a:spcBef>
              <a:spcAft>
                <a:spcPts val="0"/>
              </a:spcAft>
              <a:buSzPts val="1920"/>
              <a:buNone/>
              <a:defRPr sz="2400" b="0"/>
            </a:lvl1pPr>
            <a:lvl2pPr marL="914400" lvl="1" indent="-228600" algn="l">
              <a:lnSpc>
                <a:spcPct val="100000"/>
              </a:lnSpc>
              <a:spcBef>
                <a:spcPts val="1000"/>
              </a:spcBef>
              <a:spcAft>
                <a:spcPts val="0"/>
              </a:spcAft>
              <a:buSzPts val="1600"/>
              <a:buNone/>
              <a:defRPr sz="2000" b="1"/>
            </a:lvl2pPr>
            <a:lvl3pPr marL="1371600" lvl="2" indent="-228600" algn="l">
              <a:lnSpc>
                <a:spcPct val="100000"/>
              </a:lnSpc>
              <a:spcBef>
                <a:spcPts val="1000"/>
              </a:spcBef>
              <a:spcAft>
                <a:spcPts val="0"/>
              </a:spcAft>
              <a:buSzPts val="1440"/>
              <a:buNone/>
              <a:defRPr sz="1800" b="1"/>
            </a:lvl3pPr>
            <a:lvl4pPr marL="1828800" lvl="3" indent="-228600" algn="l">
              <a:lnSpc>
                <a:spcPct val="100000"/>
              </a:lnSpc>
              <a:spcBef>
                <a:spcPts val="1000"/>
              </a:spcBef>
              <a:spcAft>
                <a:spcPts val="0"/>
              </a:spcAft>
              <a:buSzPts val="1280"/>
              <a:buNone/>
              <a:defRPr sz="1600" b="1"/>
            </a:lvl4pPr>
            <a:lvl5pPr marL="2286000" lvl="4" indent="-228600" algn="l">
              <a:lnSpc>
                <a:spcPct val="100000"/>
              </a:lnSpc>
              <a:spcBef>
                <a:spcPts val="1000"/>
              </a:spcBef>
              <a:spcAft>
                <a:spcPts val="0"/>
              </a:spcAft>
              <a:buSzPts val="1280"/>
              <a:buNone/>
              <a:defRPr sz="1600" b="1"/>
            </a:lvl5pPr>
            <a:lvl6pPr marL="2743200" lvl="5" indent="-228600" algn="l">
              <a:lnSpc>
                <a:spcPct val="100000"/>
              </a:lnSpc>
              <a:spcBef>
                <a:spcPts val="1000"/>
              </a:spcBef>
              <a:spcAft>
                <a:spcPts val="0"/>
              </a:spcAft>
              <a:buSzPts val="1280"/>
              <a:buNone/>
              <a:defRPr sz="1600" b="1"/>
            </a:lvl6pPr>
            <a:lvl7pPr marL="3200400" lvl="6" indent="-228600" algn="l">
              <a:lnSpc>
                <a:spcPct val="100000"/>
              </a:lnSpc>
              <a:spcBef>
                <a:spcPts val="1000"/>
              </a:spcBef>
              <a:spcAft>
                <a:spcPts val="0"/>
              </a:spcAft>
              <a:buSzPts val="1280"/>
              <a:buNone/>
              <a:defRPr sz="1600" b="1"/>
            </a:lvl7pPr>
            <a:lvl8pPr marL="3657600" lvl="7" indent="-228600" algn="l">
              <a:lnSpc>
                <a:spcPct val="100000"/>
              </a:lnSpc>
              <a:spcBef>
                <a:spcPts val="1000"/>
              </a:spcBef>
              <a:spcAft>
                <a:spcPts val="0"/>
              </a:spcAft>
              <a:buSzPts val="1280"/>
              <a:buNone/>
              <a:defRPr sz="1600" b="1"/>
            </a:lvl8pPr>
            <a:lvl9pPr marL="4114800" lvl="8" indent="-228600" algn="l">
              <a:lnSpc>
                <a:spcPct val="100000"/>
              </a:lnSpc>
              <a:spcBef>
                <a:spcPts val="1000"/>
              </a:spcBef>
              <a:spcAft>
                <a:spcPts val="0"/>
              </a:spcAft>
              <a:buSzPts val="1280"/>
              <a:buNone/>
              <a:defRPr sz="1600" b="1"/>
            </a:lvl9pPr>
          </a:lstStyle>
          <a:p>
            <a:endParaRPr/>
          </a:p>
        </p:txBody>
      </p:sp>
      <p:sp>
        <p:nvSpPr>
          <p:cNvPr id="69" name="Google Shape;69;p21"/>
          <p:cNvSpPr txBox="1">
            <a:spLocks noGrp="1"/>
          </p:cNvSpPr>
          <p:nvPr>
            <p:ph type="body" idx="4"/>
          </p:nvPr>
        </p:nvSpPr>
        <p:spPr>
          <a:xfrm>
            <a:off x="5088384" y="2737245"/>
            <a:ext cx="4185617" cy="3304117"/>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440"/>
              <a:buNone/>
              <a:defRPr/>
            </a:lvl1pPr>
            <a:lvl2pPr marL="914400" lvl="1" indent="-320040" algn="l">
              <a:lnSpc>
                <a:spcPct val="100000"/>
              </a:lnSpc>
              <a:spcBef>
                <a:spcPts val="1000"/>
              </a:spcBef>
              <a:spcAft>
                <a:spcPts val="0"/>
              </a:spcAft>
              <a:buSzPts val="1440"/>
              <a:buChar char="►"/>
              <a:defRPr/>
            </a:lvl2pPr>
            <a:lvl3pPr marL="1371600" lvl="2" indent="-320039" algn="l">
              <a:lnSpc>
                <a:spcPct val="100000"/>
              </a:lnSpc>
              <a:spcBef>
                <a:spcPts val="1000"/>
              </a:spcBef>
              <a:spcAft>
                <a:spcPts val="0"/>
              </a:spcAft>
              <a:buSzPts val="1440"/>
              <a:buChar char="►"/>
              <a:defRPr/>
            </a:lvl3pPr>
            <a:lvl4pPr marL="1828800" lvl="3" indent="-320039" algn="l">
              <a:lnSpc>
                <a:spcPct val="100000"/>
              </a:lnSpc>
              <a:spcBef>
                <a:spcPts val="1000"/>
              </a:spcBef>
              <a:spcAft>
                <a:spcPts val="0"/>
              </a:spcAft>
              <a:buSzPts val="1440"/>
              <a:buChar char="►"/>
              <a:defRPr/>
            </a:lvl4pPr>
            <a:lvl5pPr marL="2286000" lvl="4" indent="-320039" algn="l">
              <a:lnSpc>
                <a:spcPct val="100000"/>
              </a:lnSpc>
              <a:spcBef>
                <a:spcPts val="1000"/>
              </a:spcBef>
              <a:spcAft>
                <a:spcPts val="0"/>
              </a:spcAft>
              <a:buSzPts val="1440"/>
              <a:buChar char="►"/>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70" name="Google Shape;70;p21"/>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1"/>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1"/>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3"/>
        <p:cNvGrpSpPr/>
        <p:nvPr/>
      </p:nvGrpSpPr>
      <p:grpSpPr>
        <a:xfrm>
          <a:off x="0" y="0"/>
          <a:ext cx="0" cy="0"/>
          <a:chOff x="0" y="0"/>
          <a:chExt cx="0" cy="0"/>
        </a:xfrm>
      </p:grpSpPr>
      <p:sp>
        <p:nvSpPr>
          <p:cNvPr id="74" name="Google Shape;74;p22"/>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22"/>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2"/>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pic>
        <p:nvPicPr>
          <p:cNvPr id="77" name="Google Shape;77;p22"/>
          <p:cNvPicPr preferRelativeResize="0"/>
          <p:nvPr/>
        </p:nvPicPr>
        <p:blipFill rotWithShape="1">
          <a:blip r:embed="rId2">
            <a:alphaModFix/>
          </a:blip>
          <a:srcRect/>
          <a:stretch/>
        </p:blipFill>
        <p:spPr>
          <a:xfrm>
            <a:off x="579782" y="6041362"/>
            <a:ext cx="3883489" cy="493819"/>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a:off x="677334" y="4800600"/>
            <a:ext cx="8596667"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400"/>
              <a:buFont typeface="Candara"/>
              <a:buNone/>
              <a:defRPr sz="24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3"/>
          <p:cNvSpPr>
            <a:spLocks noGrp="1"/>
          </p:cNvSpPr>
          <p:nvPr>
            <p:ph type="pic" idx="2"/>
          </p:nvPr>
        </p:nvSpPr>
        <p:spPr>
          <a:xfrm>
            <a:off x="677334" y="609600"/>
            <a:ext cx="8596668" cy="3845718"/>
          </a:xfrm>
          <a:prstGeom prst="rect">
            <a:avLst/>
          </a:prstGeom>
          <a:noFill/>
          <a:ln>
            <a:noFill/>
          </a:ln>
        </p:spPr>
        <p:txBody>
          <a:bodyPr spcFirstLastPara="1" wrap="square" lIns="91425" tIns="45700" rIns="91425" bIns="45700" anchor="t" anchorCtr="0">
            <a:normAutofit/>
          </a:bodyPr>
          <a:lstStyle>
            <a:lvl1pPr marR="0" lvl="0" algn="ctr" rtl="0">
              <a:lnSpc>
                <a:spcPct val="100000"/>
              </a:lnSpc>
              <a:spcBef>
                <a:spcPts val="1000"/>
              </a:spcBef>
              <a:spcAft>
                <a:spcPts val="0"/>
              </a:spcAft>
              <a:buClr>
                <a:schemeClr val="accent1"/>
              </a:buClr>
              <a:buSzPts val="1280"/>
              <a:buFont typeface="Noto Sans Symbols"/>
              <a:buNone/>
              <a:defRPr sz="1600" b="0" i="0" u="none" strike="noStrike" cap="none">
                <a:solidFill>
                  <a:schemeClr val="dk1"/>
                </a:solidFill>
                <a:latin typeface="Candara"/>
                <a:ea typeface="Candara"/>
                <a:cs typeface="Candara"/>
                <a:sym typeface="Candara"/>
              </a:defRPr>
            </a:lvl1pPr>
            <a:lvl2pPr marR="0" lvl="1"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2pPr>
            <a:lvl3pPr marR="0" lvl="2"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3pPr>
            <a:lvl4pPr marR="0" lvl="3"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4pPr>
            <a:lvl5pPr marR="0" lvl="4"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5pPr>
            <a:lvl6pPr marR="0" lvl="5"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6pPr>
            <a:lvl7pPr marR="0" lvl="6"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7pPr>
            <a:lvl8pPr marR="0" lvl="7"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8pPr>
            <a:lvl9pPr marR="0" lvl="8" algn="l" rtl="0">
              <a:lnSpc>
                <a:spcPct val="100000"/>
              </a:lnSpc>
              <a:spcBef>
                <a:spcPts val="1000"/>
              </a:spcBef>
              <a:spcAft>
                <a:spcPts val="0"/>
              </a:spcAft>
              <a:buClr>
                <a:schemeClr val="accent1"/>
              </a:buClr>
              <a:buSzPts val="1280"/>
              <a:buFont typeface="Noto Sans Symbols"/>
              <a:buNone/>
              <a:defRPr sz="1600" b="0" i="0" u="none" strike="noStrike" cap="none">
                <a:solidFill>
                  <a:srgbClr val="3F3F3F"/>
                </a:solidFill>
                <a:latin typeface="Candara"/>
                <a:ea typeface="Candara"/>
                <a:cs typeface="Candara"/>
                <a:sym typeface="Candara"/>
              </a:defRPr>
            </a:lvl9pPr>
          </a:lstStyle>
          <a:p>
            <a:endParaRPr/>
          </a:p>
        </p:txBody>
      </p:sp>
      <p:sp>
        <p:nvSpPr>
          <p:cNvPr id="81" name="Google Shape;81;p23"/>
          <p:cNvSpPr txBox="1">
            <a:spLocks noGrp="1"/>
          </p:cNvSpPr>
          <p:nvPr>
            <p:ph type="body" idx="1"/>
          </p:nvPr>
        </p:nvSpPr>
        <p:spPr>
          <a:xfrm>
            <a:off x="677334" y="5367338"/>
            <a:ext cx="8596667" cy="67402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960"/>
              <a:buNone/>
              <a:defRPr sz="1200"/>
            </a:lvl1pPr>
            <a:lvl2pPr marL="914400" lvl="1" indent="-228600" algn="l">
              <a:lnSpc>
                <a:spcPct val="100000"/>
              </a:lnSpc>
              <a:spcBef>
                <a:spcPts val="1000"/>
              </a:spcBef>
              <a:spcAft>
                <a:spcPts val="0"/>
              </a:spcAft>
              <a:buSzPts val="960"/>
              <a:buNone/>
              <a:defRPr sz="1200"/>
            </a:lvl2pPr>
            <a:lvl3pPr marL="1371600" lvl="2" indent="-228600" algn="l">
              <a:lnSpc>
                <a:spcPct val="100000"/>
              </a:lnSpc>
              <a:spcBef>
                <a:spcPts val="1000"/>
              </a:spcBef>
              <a:spcAft>
                <a:spcPts val="0"/>
              </a:spcAft>
              <a:buSzPts val="800"/>
              <a:buNone/>
              <a:defRPr sz="1000"/>
            </a:lvl3pPr>
            <a:lvl4pPr marL="1828800" lvl="3" indent="-228600" algn="l">
              <a:lnSpc>
                <a:spcPct val="100000"/>
              </a:lnSpc>
              <a:spcBef>
                <a:spcPts val="1000"/>
              </a:spcBef>
              <a:spcAft>
                <a:spcPts val="0"/>
              </a:spcAft>
              <a:buSzPts val="720"/>
              <a:buNone/>
              <a:defRPr sz="900"/>
            </a:lvl4pPr>
            <a:lvl5pPr marL="2286000" lvl="4" indent="-228600" algn="l">
              <a:lnSpc>
                <a:spcPct val="100000"/>
              </a:lnSpc>
              <a:spcBef>
                <a:spcPts val="1000"/>
              </a:spcBef>
              <a:spcAft>
                <a:spcPts val="0"/>
              </a:spcAft>
              <a:buSzPts val="720"/>
              <a:buNone/>
              <a:defRPr sz="900"/>
            </a:lvl5pPr>
            <a:lvl6pPr marL="2743200" lvl="5" indent="-228600" algn="l">
              <a:lnSpc>
                <a:spcPct val="100000"/>
              </a:lnSpc>
              <a:spcBef>
                <a:spcPts val="1000"/>
              </a:spcBef>
              <a:spcAft>
                <a:spcPts val="0"/>
              </a:spcAft>
              <a:buSzPts val="720"/>
              <a:buNone/>
              <a:defRPr sz="900"/>
            </a:lvl6pPr>
            <a:lvl7pPr marL="3200400" lvl="6" indent="-228600" algn="l">
              <a:lnSpc>
                <a:spcPct val="100000"/>
              </a:lnSpc>
              <a:spcBef>
                <a:spcPts val="1000"/>
              </a:spcBef>
              <a:spcAft>
                <a:spcPts val="0"/>
              </a:spcAft>
              <a:buSzPts val="720"/>
              <a:buNone/>
              <a:defRPr sz="900"/>
            </a:lvl7pPr>
            <a:lvl8pPr marL="3657600" lvl="7" indent="-228600" algn="l">
              <a:lnSpc>
                <a:spcPct val="100000"/>
              </a:lnSpc>
              <a:spcBef>
                <a:spcPts val="1000"/>
              </a:spcBef>
              <a:spcAft>
                <a:spcPts val="0"/>
              </a:spcAft>
              <a:buSzPts val="720"/>
              <a:buNone/>
              <a:defRPr sz="900"/>
            </a:lvl8pPr>
            <a:lvl9pPr marL="4114800" lvl="8" indent="-228600" algn="l">
              <a:lnSpc>
                <a:spcPct val="100000"/>
              </a:lnSpc>
              <a:spcBef>
                <a:spcPts val="1000"/>
              </a:spcBef>
              <a:spcAft>
                <a:spcPts val="0"/>
              </a:spcAft>
              <a:buSzPts val="720"/>
              <a:buNone/>
              <a:defRPr sz="900"/>
            </a:lvl9pPr>
          </a:lstStyle>
          <a:p>
            <a:endParaRPr/>
          </a:p>
        </p:txBody>
      </p:sp>
      <p:sp>
        <p:nvSpPr>
          <p:cNvPr id="82" name="Google Shape;82;p23"/>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3"/>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23"/>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85"/>
        <p:cNvGrpSpPr/>
        <p:nvPr/>
      </p:nvGrpSpPr>
      <p:grpSpPr>
        <a:xfrm>
          <a:off x="0" y="0"/>
          <a:ext cx="0" cy="0"/>
          <a:chOff x="0" y="0"/>
          <a:chExt cx="0" cy="0"/>
        </a:xfrm>
      </p:grpSpPr>
      <p:sp>
        <p:nvSpPr>
          <p:cNvPr id="86" name="Google Shape;86;p24"/>
          <p:cNvSpPr txBox="1">
            <a:spLocks noGrp="1"/>
          </p:cNvSpPr>
          <p:nvPr>
            <p:ph type="title"/>
          </p:nvPr>
        </p:nvSpPr>
        <p:spPr>
          <a:xfrm>
            <a:off x="931334" y="609600"/>
            <a:ext cx="8094134" cy="30226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dk1"/>
              </a:buClr>
              <a:buSzPts val="4400"/>
              <a:buFont typeface="Candara"/>
              <a:buNone/>
              <a:defRPr sz="44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7" name="Google Shape;87;p24"/>
          <p:cNvSpPr txBox="1">
            <a:spLocks noGrp="1"/>
          </p:cNvSpPr>
          <p:nvPr>
            <p:ph type="body" idx="1"/>
          </p:nvPr>
        </p:nvSpPr>
        <p:spPr>
          <a:xfrm>
            <a:off x="1366139" y="3632200"/>
            <a:ext cx="7224524" cy="381000"/>
          </a:xfrm>
          <a:prstGeom prst="rect">
            <a:avLst/>
          </a:prstGeom>
          <a:noFill/>
          <a:ln>
            <a:noFill/>
          </a:ln>
        </p:spPr>
        <p:txBody>
          <a:bodyPr spcFirstLastPara="1" wrap="square" lIns="91425" tIns="45700" rIns="91425" bIns="45700" anchor="ctr" anchorCtr="0">
            <a:noAutofit/>
          </a:bodyPr>
          <a:lstStyle>
            <a:lvl1pPr marL="457200" lvl="0" indent="-228600" algn="l">
              <a:lnSpc>
                <a:spcPct val="100000"/>
              </a:lnSpc>
              <a:spcBef>
                <a:spcPts val="1000"/>
              </a:spcBef>
              <a:spcAft>
                <a:spcPts val="0"/>
              </a:spcAft>
              <a:buSzPts val="1280"/>
              <a:buFont typeface="Candara"/>
              <a:buNone/>
              <a:defRPr sz="1600">
                <a:solidFill>
                  <a:srgbClr val="7F7F7F"/>
                </a:solidFill>
              </a:defRPr>
            </a:lvl1pPr>
            <a:lvl2pPr marL="914400" lvl="1" indent="-228600" algn="l">
              <a:lnSpc>
                <a:spcPct val="100000"/>
              </a:lnSpc>
              <a:spcBef>
                <a:spcPts val="1000"/>
              </a:spcBef>
              <a:spcAft>
                <a:spcPts val="0"/>
              </a:spcAft>
              <a:buSzPts val="1280"/>
              <a:buFont typeface="Candara"/>
              <a:buNone/>
              <a:defRPr/>
            </a:lvl2pPr>
            <a:lvl3pPr marL="1371600" lvl="2" indent="-228600" algn="l">
              <a:lnSpc>
                <a:spcPct val="100000"/>
              </a:lnSpc>
              <a:spcBef>
                <a:spcPts val="1000"/>
              </a:spcBef>
              <a:spcAft>
                <a:spcPts val="0"/>
              </a:spcAft>
              <a:buSzPts val="1120"/>
              <a:buFont typeface="Candara"/>
              <a:buNone/>
              <a:defRPr/>
            </a:lvl3pPr>
            <a:lvl4pPr marL="1828800" lvl="3" indent="-228600" algn="l">
              <a:lnSpc>
                <a:spcPct val="100000"/>
              </a:lnSpc>
              <a:spcBef>
                <a:spcPts val="1000"/>
              </a:spcBef>
              <a:spcAft>
                <a:spcPts val="0"/>
              </a:spcAft>
              <a:buSzPts val="960"/>
              <a:buFont typeface="Candara"/>
              <a:buNone/>
              <a:defRPr/>
            </a:lvl4pPr>
            <a:lvl5pPr marL="2286000" lvl="4" indent="-228600" algn="l">
              <a:lnSpc>
                <a:spcPct val="100000"/>
              </a:lnSpc>
              <a:spcBef>
                <a:spcPts val="1000"/>
              </a:spcBef>
              <a:spcAft>
                <a:spcPts val="0"/>
              </a:spcAft>
              <a:buSzPts val="960"/>
              <a:buFont typeface="Candara"/>
              <a:buNone/>
              <a:defRPr/>
            </a:lvl5pPr>
            <a:lvl6pPr marL="2743200" lvl="5" indent="-320039" algn="l">
              <a:lnSpc>
                <a:spcPct val="100000"/>
              </a:lnSpc>
              <a:spcBef>
                <a:spcPts val="1000"/>
              </a:spcBef>
              <a:spcAft>
                <a:spcPts val="0"/>
              </a:spcAft>
              <a:buSzPts val="1440"/>
              <a:buChar char="►"/>
              <a:defRPr/>
            </a:lvl6pPr>
            <a:lvl7pPr marL="3200400" lvl="6" indent="-320039" algn="l">
              <a:lnSpc>
                <a:spcPct val="100000"/>
              </a:lnSpc>
              <a:spcBef>
                <a:spcPts val="1000"/>
              </a:spcBef>
              <a:spcAft>
                <a:spcPts val="0"/>
              </a:spcAft>
              <a:buSzPts val="1440"/>
              <a:buChar char="►"/>
              <a:defRPr/>
            </a:lvl7pPr>
            <a:lvl8pPr marL="3657600" lvl="7" indent="-320040" algn="l">
              <a:lnSpc>
                <a:spcPct val="100000"/>
              </a:lnSpc>
              <a:spcBef>
                <a:spcPts val="1000"/>
              </a:spcBef>
              <a:spcAft>
                <a:spcPts val="0"/>
              </a:spcAft>
              <a:buSzPts val="1440"/>
              <a:buChar char="►"/>
              <a:defRPr/>
            </a:lvl8pPr>
            <a:lvl9pPr marL="4114800" lvl="8" indent="-320040" algn="l">
              <a:lnSpc>
                <a:spcPct val="100000"/>
              </a:lnSpc>
              <a:spcBef>
                <a:spcPts val="1000"/>
              </a:spcBef>
              <a:spcAft>
                <a:spcPts val="0"/>
              </a:spcAft>
              <a:buSzPts val="1440"/>
              <a:buChar char="►"/>
              <a:defRPr/>
            </a:lvl9pPr>
          </a:lstStyle>
          <a:p>
            <a:endParaRPr/>
          </a:p>
        </p:txBody>
      </p:sp>
      <p:sp>
        <p:nvSpPr>
          <p:cNvPr id="88" name="Google Shape;88;p24"/>
          <p:cNvSpPr txBox="1">
            <a:spLocks noGrp="1"/>
          </p:cNvSpPr>
          <p:nvPr>
            <p:ph type="body" idx="2"/>
          </p:nvPr>
        </p:nvSpPr>
        <p:spPr>
          <a:xfrm>
            <a:off x="677335" y="4470400"/>
            <a:ext cx="8596668" cy="1570962"/>
          </a:xfrm>
          <a:prstGeom prst="rect">
            <a:avLst/>
          </a:prstGeom>
          <a:noFill/>
          <a:ln>
            <a:noFill/>
          </a:ln>
        </p:spPr>
        <p:txBody>
          <a:bodyPr spcFirstLastPara="1" wrap="square" lIns="91425" tIns="45700" rIns="91425" bIns="45700" anchor="ctr" anchorCtr="0">
            <a:normAutofit/>
          </a:bodyPr>
          <a:lstStyle>
            <a:lvl1pPr marL="457200" lvl="0" indent="-228600" algn="l">
              <a:lnSpc>
                <a:spcPct val="100000"/>
              </a:lnSpc>
              <a:spcBef>
                <a:spcPts val="1000"/>
              </a:spcBef>
              <a:spcAft>
                <a:spcPts val="0"/>
              </a:spcAft>
              <a:buSzPts val="1440"/>
              <a:buNone/>
              <a:defRPr sz="1800">
                <a:solidFill>
                  <a:srgbClr val="3F3F3F"/>
                </a:solidFill>
              </a:defRPr>
            </a:lvl1pPr>
            <a:lvl2pPr marL="914400" lvl="1" indent="-228600" algn="l">
              <a:lnSpc>
                <a:spcPct val="100000"/>
              </a:lnSpc>
              <a:spcBef>
                <a:spcPts val="1000"/>
              </a:spcBef>
              <a:spcAft>
                <a:spcPts val="0"/>
              </a:spcAft>
              <a:buSzPts val="1440"/>
              <a:buNone/>
              <a:defRPr sz="1800">
                <a:solidFill>
                  <a:srgbClr val="888888"/>
                </a:solidFill>
              </a:defRPr>
            </a:lvl2pPr>
            <a:lvl3pPr marL="1371600" lvl="2" indent="-228600" algn="l">
              <a:lnSpc>
                <a:spcPct val="100000"/>
              </a:lnSpc>
              <a:spcBef>
                <a:spcPts val="1000"/>
              </a:spcBef>
              <a:spcAft>
                <a:spcPts val="0"/>
              </a:spcAft>
              <a:buSzPts val="1280"/>
              <a:buNone/>
              <a:defRPr sz="1600">
                <a:solidFill>
                  <a:srgbClr val="888888"/>
                </a:solidFill>
              </a:defRPr>
            </a:lvl3pPr>
            <a:lvl4pPr marL="1828800" lvl="3" indent="-228600" algn="l">
              <a:lnSpc>
                <a:spcPct val="100000"/>
              </a:lnSpc>
              <a:spcBef>
                <a:spcPts val="1000"/>
              </a:spcBef>
              <a:spcAft>
                <a:spcPts val="0"/>
              </a:spcAft>
              <a:buSzPts val="1120"/>
              <a:buNone/>
              <a:defRPr sz="1400">
                <a:solidFill>
                  <a:srgbClr val="888888"/>
                </a:solidFill>
              </a:defRPr>
            </a:lvl4pPr>
            <a:lvl5pPr marL="2286000" lvl="4" indent="-228600" algn="l">
              <a:lnSpc>
                <a:spcPct val="100000"/>
              </a:lnSpc>
              <a:spcBef>
                <a:spcPts val="1000"/>
              </a:spcBef>
              <a:spcAft>
                <a:spcPts val="0"/>
              </a:spcAft>
              <a:buSzPts val="1120"/>
              <a:buNone/>
              <a:defRPr sz="1400">
                <a:solidFill>
                  <a:srgbClr val="888888"/>
                </a:solidFill>
              </a:defRPr>
            </a:lvl5pPr>
            <a:lvl6pPr marL="2743200" lvl="5" indent="-228600" algn="l">
              <a:lnSpc>
                <a:spcPct val="100000"/>
              </a:lnSpc>
              <a:spcBef>
                <a:spcPts val="1000"/>
              </a:spcBef>
              <a:spcAft>
                <a:spcPts val="0"/>
              </a:spcAft>
              <a:buSzPts val="1120"/>
              <a:buNone/>
              <a:defRPr sz="1400">
                <a:solidFill>
                  <a:srgbClr val="888888"/>
                </a:solidFill>
              </a:defRPr>
            </a:lvl6pPr>
            <a:lvl7pPr marL="3200400" lvl="6" indent="-228600" algn="l">
              <a:lnSpc>
                <a:spcPct val="100000"/>
              </a:lnSpc>
              <a:spcBef>
                <a:spcPts val="1000"/>
              </a:spcBef>
              <a:spcAft>
                <a:spcPts val="0"/>
              </a:spcAft>
              <a:buSzPts val="1120"/>
              <a:buNone/>
              <a:defRPr sz="1400">
                <a:solidFill>
                  <a:srgbClr val="888888"/>
                </a:solidFill>
              </a:defRPr>
            </a:lvl7pPr>
            <a:lvl8pPr marL="3657600" lvl="7" indent="-228600" algn="l">
              <a:lnSpc>
                <a:spcPct val="100000"/>
              </a:lnSpc>
              <a:spcBef>
                <a:spcPts val="1000"/>
              </a:spcBef>
              <a:spcAft>
                <a:spcPts val="0"/>
              </a:spcAft>
              <a:buSzPts val="1120"/>
              <a:buNone/>
              <a:defRPr sz="1400">
                <a:solidFill>
                  <a:srgbClr val="888888"/>
                </a:solidFill>
              </a:defRPr>
            </a:lvl8pPr>
            <a:lvl9pPr marL="4114800" lvl="8" indent="-228600" algn="l">
              <a:lnSpc>
                <a:spcPct val="100000"/>
              </a:lnSpc>
              <a:spcBef>
                <a:spcPts val="1000"/>
              </a:spcBef>
              <a:spcAft>
                <a:spcPts val="0"/>
              </a:spcAft>
              <a:buSzPts val="1120"/>
              <a:buNone/>
              <a:defRPr sz="1400">
                <a:solidFill>
                  <a:srgbClr val="888888"/>
                </a:solidFill>
              </a:defRPr>
            </a:lvl9pPr>
          </a:lstStyle>
          <a:p>
            <a:endParaRPr/>
          </a:p>
        </p:txBody>
      </p:sp>
      <p:sp>
        <p:nvSpPr>
          <p:cNvPr id="89" name="Google Shape;89;p24"/>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4"/>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24"/>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sp>
        <p:nvSpPr>
          <p:cNvPr id="92" name="Google Shape;92;p24"/>
          <p:cNvSpPr txBox="1"/>
          <p:nvPr/>
        </p:nvSpPr>
        <p:spPr>
          <a:xfrm>
            <a:off x="541870" y="790378"/>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t-EE" sz="8000" b="0" i="0" u="none" strike="noStrike" cap="none">
                <a:solidFill>
                  <a:srgbClr val="8FA1CF"/>
                </a:solidFill>
                <a:latin typeface="Arial"/>
                <a:ea typeface="Arial"/>
                <a:cs typeface="Arial"/>
                <a:sym typeface="Arial"/>
              </a:rPr>
              <a:t>“</a:t>
            </a:r>
            <a:endParaRPr sz="1400" b="0" i="0" u="none" strike="noStrike" cap="none">
              <a:solidFill>
                <a:srgbClr val="000000"/>
              </a:solidFill>
              <a:latin typeface="Arial"/>
              <a:ea typeface="Arial"/>
              <a:cs typeface="Arial"/>
              <a:sym typeface="Arial"/>
            </a:endParaRPr>
          </a:p>
        </p:txBody>
      </p:sp>
      <p:sp>
        <p:nvSpPr>
          <p:cNvPr id="93" name="Google Shape;93;p24"/>
          <p:cNvSpPr txBox="1"/>
          <p:nvPr/>
        </p:nvSpPr>
        <p:spPr>
          <a:xfrm>
            <a:off x="8893011" y="2886556"/>
            <a:ext cx="609600" cy="584776"/>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8000"/>
              <a:buFont typeface="Arial"/>
              <a:buNone/>
            </a:pPr>
            <a:r>
              <a:rPr lang="et-EE" sz="8000" b="0" i="0" u="none" strike="noStrike" cap="none">
                <a:solidFill>
                  <a:srgbClr val="8FA1CF"/>
                </a:solidFill>
                <a:latin typeface="Arial"/>
                <a:ea typeface="Arial"/>
                <a:cs typeface="Arial"/>
                <a:sym typeface="Arial"/>
              </a:rPr>
              <a:t>”</a:t>
            </a:r>
            <a:endParaRPr sz="1800" b="0" i="0" u="none" strike="noStrike" cap="none">
              <a:solidFill>
                <a:srgbClr val="8FA1CF"/>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pSp>
        <p:nvGrpSpPr>
          <p:cNvPr id="6" name="Google Shape;6;p15"/>
          <p:cNvGrpSpPr/>
          <p:nvPr/>
        </p:nvGrpSpPr>
        <p:grpSpPr>
          <a:xfrm>
            <a:off x="0" y="-8467"/>
            <a:ext cx="12192000" cy="6866467"/>
            <a:chOff x="0" y="-8467"/>
            <a:chExt cx="12192000" cy="6866467"/>
          </a:xfrm>
        </p:grpSpPr>
        <p:cxnSp>
          <p:nvCxnSpPr>
            <p:cNvPr id="7" name="Google Shape;7;p15"/>
            <p:cNvCxnSpPr/>
            <p:nvPr/>
          </p:nvCxnSpPr>
          <p:spPr>
            <a:xfrm>
              <a:off x="9371012" y="0"/>
              <a:ext cx="1219200" cy="6858000"/>
            </a:xfrm>
            <a:prstGeom prst="straightConnector1">
              <a:avLst/>
            </a:prstGeom>
            <a:noFill/>
            <a:ln w="9525" cap="flat" cmpd="sng">
              <a:solidFill>
                <a:srgbClr val="BFBFBF"/>
              </a:solidFill>
              <a:prstDash val="solid"/>
              <a:round/>
              <a:headEnd type="none" w="sm" len="sm"/>
              <a:tailEnd type="none" w="sm" len="sm"/>
            </a:ln>
          </p:spPr>
        </p:cxnSp>
        <p:cxnSp>
          <p:nvCxnSpPr>
            <p:cNvPr id="8" name="Google Shape;8;p15"/>
            <p:cNvCxnSpPr/>
            <p:nvPr/>
          </p:nvCxnSpPr>
          <p:spPr>
            <a:xfrm flipH="1">
              <a:off x="7425267" y="3681413"/>
              <a:ext cx="4763558" cy="3176587"/>
            </a:xfrm>
            <a:prstGeom prst="straightConnector1">
              <a:avLst/>
            </a:prstGeom>
            <a:noFill/>
            <a:ln w="9525" cap="flat" cmpd="sng">
              <a:solidFill>
                <a:srgbClr val="D8D8D8"/>
              </a:solidFill>
              <a:prstDash val="solid"/>
              <a:round/>
              <a:headEnd type="none" w="sm" len="sm"/>
              <a:tailEnd type="none" w="sm" len="sm"/>
            </a:ln>
          </p:spPr>
        </p:cxnSp>
        <p:sp>
          <p:nvSpPr>
            <p:cNvPr id="9" name="Google Shape;9;p15"/>
            <p:cNvSpPr/>
            <p:nvPr/>
          </p:nvSpPr>
          <p:spPr>
            <a:xfrm>
              <a:off x="9181476" y="-8467"/>
              <a:ext cx="3007349" cy="6866467"/>
            </a:xfrm>
            <a:custGeom>
              <a:avLst/>
              <a:gdLst/>
              <a:ahLst/>
              <a:cxnLst/>
              <a:rect l="l" t="t" r="r" b="b"/>
              <a:pathLst>
                <a:path w="3007349" h="6866467" extrusionOk="0">
                  <a:moveTo>
                    <a:pt x="2045532" y="0"/>
                  </a:moveTo>
                  <a:lnTo>
                    <a:pt x="3007349" y="0"/>
                  </a:lnTo>
                  <a:lnTo>
                    <a:pt x="3007349" y="6866467"/>
                  </a:lnTo>
                  <a:lnTo>
                    <a:pt x="0" y="6866467"/>
                  </a:lnTo>
                  <a:lnTo>
                    <a:pt x="2045532" y="0"/>
                  </a:lnTo>
                  <a:close/>
                </a:path>
              </a:pathLst>
            </a:custGeom>
            <a:solidFill>
              <a:schemeClr val="accent1">
                <a:alpha val="29411"/>
              </a:schemeClr>
            </a:solidFill>
            <a:ln>
              <a:noFill/>
            </a:ln>
          </p:spPr>
        </p:sp>
        <p:sp>
          <p:nvSpPr>
            <p:cNvPr id="10" name="Google Shape;10;p15"/>
            <p:cNvSpPr/>
            <p:nvPr/>
          </p:nvSpPr>
          <p:spPr>
            <a:xfrm>
              <a:off x="9603442" y="-8467"/>
              <a:ext cx="2588558" cy="6866467"/>
            </a:xfrm>
            <a:custGeom>
              <a:avLst/>
              <a:gdLst/>
              <a:ahLst/>
              <a:cxnLst/>
              <a:rect l="l" t="t" r="r" b="b"/>
              <a:pathLst>
                <a:path w="2573311" h="6866467" extrusionOk="0">
                  <a:moveTo>
                    <a:pt x="0" y="0"/>
                  </a:moveTo>
                  <a:lnTo>
                    <a:pt x="2573311" y="0"/>
                  </a:lnTo>
                  <a:lnTo>
                    <a:pt x="2573311" y="6866467"/>
                  </a:lnTo>
                  <a:lnTo>
                    <a:pt x="1202336" y="6866467"/>
                  </a:lnTo>
                  <a:lnTo>
                    <a:pt x="0" y="0"/>
                  </a:lnTo>
                  <a:close/>
                </a:path>
              </a:pathLst>
            </a:custGeom>
            <a:solidFill>
              <a:schemeClr val="accent1">
                <a:alpha val="20000"/>
              </a:schemeClr>
            </a:solidFill>
            <a:ln>
              <a:noFill/>
            </a:ln>
          </p:spPr>
        </p:sp>
        <p:sp>
          <p:nvSpPr>
            <p:cNvPr id="11" name="Google Shape;11;p15"/>
            <p:cNvSpPr/>
            <p:nvPr/>
          </p:nvSpPr>
          <p:spPr>
            <a:xfrm>
              <a:off x="8932333" y="3048000"/>
              <a:ext cx="3259667" cy="3810000"/>
            </a:xfrm>
            <a:prstGeom prst="triangle">
              <a:avLst>
                <a:gd name="adj" fmla="val 100000"/>
              </a:avLst>
            </a:prstGeom>
            <a:solidFill>
              <a:schemeClr val="accent2">
                <a:alpha val="71372"/>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2" name="Google Shape;12;p15"/>
            <p:cNvSpPr/>
            <p:nvPr/>
          </p:nvSpPr>
          <p:spPr>
            <a:xfrm>
              <a:off x="9334500" y="-8467"/>
              <a:ext cx="2854326" cy="6866467"/>
            </a:xfrm>
            <a:custGeom>
              <a:avLst/>
              <a:gdLst/>
              <a:ahLst/>
              <a:cxnLst/>
              <a:rect l="l" t="t" r="r" b="b"/>
              <a:pathLst>
                <a:path w="2858013" h="6866467" extrusionOk="0">
                  <a:moveTo>
                    <a:pt x="0" y="0"/>
                  </a:moveTo>
                  <a:lnTo>
                    <a:pt x="2858013" y="0"/>
                  </a:lnTo>
                  <a:lnTo>
                    <a:pt x="2858013" y="6866467"/>
                  </a:lnTo>
                  <a:lnTo>
                    <a:pt x="2473942" y="6866467"/>
                  </a:lnTo>
                  <a:lnTo>
                    <a:pt x="0" y="0"/>
                  </a:lnTo>
                  <a:close/>
                </a:path>
              </a:pathLst>
            </a:custGeom>
            <a:solidFill>
              <a:srgbClr val="3477B2">
                <a:alpha val="69411"/>
              </a:srgbClr>
            </a:solidFill>
            <a:ln>
              <a:noFill/>
            </a:ln>
          </p:spPr>
        </p:sp>
        <p:sp>
          <p:nvSpPr>
            <p:cNvPr id="13" name="Google Shape;13;p15"/>
            <p:cNvSpPr/>
            <p:nvPr/>
          </p:nvSpPr>
          <p:spPr>
            <a:xfrm>
              <a:off x="10898730" y="-8467"/>
              <a:ext cx="1290094" cy="6866467"/>
            </a:xfrm>
            <a:custGeom>
              <a:avLst/>
              <a:gdLst/>
              <a:ahLst/>
              <a:cxnLst/>
              <a:rect l="l" t="t" r="r" b="b"/>
              <a:pathLst>
                <a:path w="1290094" h="6858000" extrusionOk="0">
                  <a:moveTo>
                    <a:pt x="1019735" y="0"/>
                  </a:moveTo>
                  <a:lnTo>
                    <a:pt x="1290094" y="0"/>
                  </a:lnTo>
                  <a:lnTo>
                    <a:pt x="1290094" y="6858000"/>
                  </a:lnTo>
                  <a:lnTo>
                    <a:pt x="0" y="6858000"/>
                  </a:lnTo>
                  <a:lnTo>
                    <a:pt x="1019735" y="0"/>
                  </a:lnTo>
                  <a:close/>
                </a:path>
              </a:pathLst>
            </a:custGeom>
            <a:solidFill>
              <a:srgbClr val="8FA1CF">
                <a:alpha val="69411"/>
              </a:srgbClr>
            </a:solidFill>
            <a:ln>
              <a:noFill/>
            </a:ln>
          </p:spPr>
        </p:sp>
        <p:sp>
          <p:nvSpPr>
            <p:cNvPr id="14" name="Google Shape;14;p15"/>
            <p:cNvSpPr/>
            <p:nvPr/>
          </p:nvSpPr>
          <p:spPr>
            <a:xfrm>
              <a:off x="10938999" y="-8467"/>
              <a:ext cx="1249825" cy="6866467"/>
            </a:xfrm>
            <a:custGeom>
              <a:avLst/>
              <a:gdLst/>
              <a:ahLst/>
              <a:cxnLst/>
              <a:rect l="l" t="t" r="r" b="b"/>
              <a:pathLst>
                <a:path w="1249825" h="6858000" extrusionOk="0">
                  <a:moveTo>
                    <a:pt x="0" y="0"/>
                  </a:moveTo>
                  <a:lnTo>
                    <a:pt x="1249825" y="0"/>
                  </a:lnTo>
                  <a:lnTo>
                    <a:pt x="1249825" y="6858000"/>
                  </a:lnTo>
                  <a:lnTo>
                    <a:pt x="1109382" y="6858000"/>
                  </a:lnTo>
                  <a:lnTo>
                    <a:pt x="0" y="0"/>
                  </a:lnTo>
                  <a:close/>
                </a:path>
              </a:pathLst>
            </a:custGeom>
            <a:solidFill>
              <a:schemeClr val="accent1">
                <a:alpha val="64313"/>
              </a:schemeClr>
            </a:solidFill>
            <a:ln>
              <a:noFill/>
            </a:ln>
          </p:spPr>
        </p:sp>
        <p:sp>
          <p:nvSpPr>
            <p:cNvPr id="15" name="Google Shape;15;p15"/>
            <p:cNvSpPr/>
            <p:nvPr/>
          </p:nvSpPr>
          <p:spPr>
            <a:xfrm>
              <a:off x="10371666" y="3589867"/>
              <a:ext cx="1817159" cy="3268133"/>
            </a:xfrm>
            <a:prstGeom prst="triangle">
              <a:avLst>
                <a:gd name="adj" fmla="val 100000"/>
              </a:avLst>
            </a:prstGeom>
            <a:solidFill>
              <a:schemeClr val="accent1">
                <a:alpha val="80000"/>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6" name="Google Shape;16;p15"/>
            <p:cNvSpPr/>
            <p:nvPr/>
          </p:nvSpPr>
          <p:spPr>
            <a:xfrm>
              <a:off x="0" y="4013200"/>
              <a:ext cx="448733" cy="2844800"/>
            </a:xfrm>
            <a:prstGeom prst="triangle">
              <a:avLst>
                <a:gd name="adj" fmla="val 0"/>
              </a:avLst>
            </a:prstGeom>
            <a:solidFill>
              <a:schemeClr val="accent1">
                <a:alpha val="84313"/>
              </a:schemeClr>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pSp>
      <p:sp>
        <p:nvSpPr>
          <p:cNvPr id="17" name="Google Shape;17;p15"/>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0"/>
              </a:spcBef>
              <a:spcAft>
                <a:spcPts val="0"/>
              </a:spcAft>
              <a:buClr>
                <a:schemeClr val="dk1"/>
              </a:buClr>
              <a:buSzPts val="3600"/>
              <a:buFont typeface="Candara"/>
              <a:buNone/>
              <a:defRPr sz="36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2"/>
                </a:solidFill>
                <a:latin typeface="Arial"/>
                <a:ea typeface="Arial"/>
                <a:cs typeface="Arial"/>
                <a:sym typeface="Arial"/>
              </a:defRPr>
            </a:lvl9pPr>
          </a:lstStyle>
          <a:p>
            <a:endParaRPr/>
          </a:p>
        </p:txBody>
      </p:sp>
      <p:sp>
        <p:nvSpPr>
          <p:cNvPr id="18" name="Google Shape;18;p15"/>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1000"/>
              </a:spcBef>
              <a:spcAft>
                <a:spcPts val="0"/>
              </a:spcAft>
              <a:buClr>
                <a:schemeClr val="accent1"/>
              </a:buClr>
              <a:buSzPts val="1440"/>
              <a:buFont typeface="Noto Sans Symbols"/>
              <a:buNone/>
              <a:defRPr sz="1800" b="0" i="0" u="none" strike="noStrike" cap="none">
                <a:solidFill>
                  <a:schemeClr val="dk1"/>
                </a:solidFill>
                <a:latin typeface="Candara"/>
                <a:ea typeface="Candara"/>
                <a:cs typeface="Candara"/>
                <a:sym typeface="Candara"/>
              </a:defRPr>
            </a:lvl1pPr>
            <a:lvl2pPr marL="914400" marR="0" lvl="1" indent="-309880" algn="l" rtl="0">
              <a:lnSpc>
                <a:spcPct val="100000"/>
              </a:lnSpc>
              <a:spcBef>
                <a:spcPts val="1000"/>
              </a:spcBef>
              <a:spcAft>
                <a:spcPts val="0"/>
              </a:spcAft>
              <a:buClr>
                <a:schemeClr val="accent1"/>
              </a:buClr>
              <a:buSzPts val="1280"/>
              <a:buFont typeface="Noto Sans Symbols"/>
              <a:buChar char="►"/>
              <a:defRPr sz="1600" b="0" i="0" u="none" strike="noStrike" cap="none">
                <a:solidFill>
                  <a:srgbClr val="3F3F3F"/>
                </a:solidFill>
                <a:latin typeface="Candara"/>
                <a:ea typeface="Candara"/>
                <a:cs typeface="Candara"/>
                <a:sym typeface="Candara"/>
              </a:defRPr>
            </a:lvl2pPr>
            <a:lvl3pPr marL="1371600" marR="0" lvl="2" indent="-299719" algn="l" rtl="0">
              <a:lnSpc>
                <a:spcPct val="100000"/>
              </a:lnSpc>
              <a:spcBef>
                <a:spcPts val="1000"/>
              </a:spcBef>
              <a:spcAft>
                <a:spcPts val="0"/>
              </a:spcAft>
              <a:buClr>
                <a:schemeClr val="accent1"/>
              </a:buClr>
              <a:buSzPts val="1120"/>
              <a:buFont typeface="Noto Sans Symbols"/>
              <a:buChar char="►"/>
              <a:defRPr sz="1400" b="0" i="0" u="none" strike="noStrike" cap="none">
                <a:solidFill>
                  <a:srgbClr val="3F3F3F"/>
                </a:solidFill>
                <a:latin typeface="Candara"/>
                <a:ea typeface="Candara"/>
                <a:cs typeface="Candara"/>
                <a:sym typeface="Candara"/>
              </a:defRPr>
            </a:lvl3pPr>
            <a:lvl4pPr marL="1828800" marR="0" lvl="3"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4pPr>
            <a:lvl5pPr marL="2286000" marR="0" lvl="4"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5pPr>
            <a:lvl6pPr marL="2743200" marR="0" lvl="5"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6pPr>
            <a:lvl7pPr marL="3200400" marR="0" lvl="6" indent="-289560"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7pPr>
            <a:lvl8pPr marL="3657600" marR="0" lvl="7"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8pPr>
            <a:lvl9pPr marL="4114800" marR="0" lvl="8" indent="-289559" algn="l" rtl="0">
              <a:lnSpc>
                <a:spcPct val="100000"/>
              </a:lnSpc>
              <a:spcBef>
                <a:spcPts val="1000"/>
              </a:spcBef>
              <a:spcAft>
                <a:spcPts val="0"/>
              </a:spcAft>
              <a:buClr>
                <a:schemeClr val="accent1"/>
              </a:buClr>
              <a:buSzPts val="960"/>
              <a:buFont typeface="Noto Sans Symbols"/>
              <a:buChar char="►"/>
              <a:defRPr sz="1200" b="0" i="0" u="none" strike="noStrike" cap="none">
                <a:solidFill>
                  <a:srgbClr val="3F3F3F"/>
                </a:solidFill>
                <a:latin typeface="Candara"/>
                <a:ea typeface="Candara"/>
                <a:cs typeface="Candara"/>
                <a:sym typeface="Candara"/>
              </a:defRPr>
            </a:lvl9pPr>
          </a:lstStyle>
          <a:p>
            <a:endParaRPr/>
          </a:p>
        </p:txBody>
      </p:sp>
      <p:sp>
        <p:nvSpPr>
          <p:cNvPr id="19" name="Google Shape;19;p15"/>
          <p:cNvSpPr txBox="1">
            <a:spLocks noGrp="1"/>
          </p:cNvSpPr>
          <p:nvPr>
            <p:ph type="dt" idx="10"/>
          </p:nvPr>
        </p:nvSpPr>
        <p:spPr>
          <a:xfrm>
            <a:off x="7205133" y="6041362"/>
            <a:ext cx="911939" cy="365125"/>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900" b="0" i="0" u="none" strike="noStrike" cap="none">
                <a:solidFill>
                  <a:srgbClr val="888888"/>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20" name="Google Shape;20;p15"/>
          <p:cNvSpPr txBox="1">
            <a:spLocks noGrp="1"/>
          </p:cNvSpPr>
          <p:nvPr>
            <p:ph type="ftr" idx="11"/>
          </p:nvPr>
        </p:nvSpPr>
        <p:spPr>
          <a:xfrm>
            <a:off x="677334" y="6041362"/>
            <a:ext cx="6297612"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chemeClr val="dk1"/>
                </a:solidFill>
                <a:latin typeface="Candara"/>
                <a:ea typeface="Candara"/>
                <a:cs typeface="Candara"/>
                <a:sym typeface="Candara"/>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ndara"/>
                <a:ea typeface="Candara"/>
                <a:cs typeface="Candara"/>
                <a:sym typeface="Candara"/>
              </a:defRPr>
            </a:lvl9pPr>
          </a:lstStyle>
          <a:p>
            <a:endParaRPr/>
          </a:p>
        </p:txBody>
      </p:sp>
      <p:sp>
        <p:nvSpPr>
          <p:cNvPr id="21" name="Google Shape;21;p15"/>
          <p:cNvSpPr txBox="1">
            <a:spLocks noGrp="1"/>
          </p:cNvSpPr>
          <p:nvPr>
            <p:ph type="sldNum" idx="12"/>
          </p:nvPr>
        </p:nvSpPr>
        <p:spPr>
          <a:xfrm>
            <a:off x="8590663" y="6041362"/>
            <a:ext cx="683339"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chemeClr val="accent1"/>
                </a:solidFill>
                <a:latin typeface="Candara"/>
                <a:ea typeface="Candara"/>
                <a:cs typeface="Candara"/>
                <a:sym typeface="Candara"/>
              </a:defRPr>
            </a:lvl9pPr>
          </a:lstStyle>
          <a:p>
            <a:pPr marL="0" lvl="0" indent="0" algn="r" rtl="0">
              <a:spcBef>
                <a:spcPts val="0"/>
              </a:spcBef>
              <a:spcAft>
                <a:spcPts val="0"/>
              </a:spcAft>
              <a:buNone/>
            </a:pPr>
            <a:fld id="{00000000-1234-1234-1234-123412341234}" type="slidenum">
              <a:rPr lang="et-EE"/>
              <a:t>‹#›</a:t>
            </a:fld>
            <a:endParaRPr/>
          </a:p>
        </p:txBody>
      </p:sp>
      <p:pic>
        <p:nvPicPr>
          <p:cNvPr id="22" name="Google Shape;22;p15"/>
          <p:cNvPicPr preferRelativeResize="0"/>
          <p:nvPr/>
        </p:nvPicPr>
        <p:blipFill rotWithShape="1">
          <a:blip r:embed="rId12">
            <a:alphaModFix/>
          </a:blip>
          <a:srcRect/>
          <a:stretch/>
        </p:blipFill>
        <p:spPr>
          <a:xfrm>
            <a:off x="6256926" y="5918806"/>
            <a:ext cx="2988310" cy="610235"/>
          </a:xfrm>
          <a:prstGeom prst="rect">
            <a:avLst/>
          </a:prstGeom>
          <a:noFill/>
          <a:ln>
            <a:noFill/>
          </a:ln>
        </p:spPr>
      </p:pic>
      <p:pic>
        <p:nvPicPr>
          <p:cNvPr id="23" name="Google Shape;23;p15"/>
          <p:cNvPicPr preferRelativeResize="0"/>
          <p:nvPr/>
        </p:nvPicPr>
        <p:blipFill rotWithShape="1">
          <a:blip r:embed="rId13">
            <a:alphaModFix/>
          </a:blip>
          <a:srcRect/>
          <a:stretch/>
        </p:blipFill>
        <p:spPr>
          <a:xfrm>
            <a:off x="677333" y="5930029"/>
            <a:ext cx="1848426" cy="710346"/>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s://www.youtube.com/watch?v=4uoXBrPnSEo"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pladecka@gmail.com"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mailto:raili.hiiesalu@gmail.com" TargetMode="External"/><Relationship Id="rId5" Type="http://schemas.openxmlformats.org/officeDocument/2006/relationships/hyperlink" Target="mailto:m.deletic@yahoo.com" TargetMode="External"/><Relationship Id="rId4" Type="http://schemas.openxmlformats.org/officeDocument/2006/relationships/hyperlink" Target="mailto:binga2@inbox.l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s://www.youtube.com/watch?v=PvpNdxht6Yw" TargetMode="External"/><Relationship Id="rId7" Type="http://schemas.openxmlformats.org/officeDocument/2006/relationships/hyperlink" Target="https://cscb.parnupaike.e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hyperlink" Target="https://twinspace.etwinning.net/129102/home" TargetMode="Externa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1"/>
          <p:cNvSpPr txBox="1">
            <a:spLocks noGrp="1"/>
          </p:cNvSpPr>
          <p:nvPr>
            <p:ph type="ctrTitle"/>
          </p:nvPr>
        </p:nvSpPr>
        <p:spPr>
          <a:xfrm>
            <a:off x="882598" y="1141510"/>
            <a:ext cx="8573635" cy="118497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chemeClr val="dk1"/>
              </a:buClr>
              <a:buSzPts val="3600"/>
              <a:buFont typeface="Candara"/>
              <a:buNone/>
            </a:pPr>
            <a:r>
              <a:rPr lang="et-EE" sz="3600">
                <a:solidFill>
                  <a:schemeClr val="dk1"/>
                </a:solidFill>
              </a:rPr>
              <a:t>Children`s challenging behaviour- WEBINAR</a:t>
            </a:r>
            <a:endParaRPr/>
          </a:p>
        </p:txBody>
      </p:sp>
      <p:sp>
        <p:nvSpPr>
          <p:cNvPr id="108" name="Google Shape;108;p1"/>
          <p:cNvSpPr txBox="1">
            <a:spLocks noGrp="1"/>
          </p:cNvSpPr>
          <p:nvPr>
            <p:ph type="subTitle" idx="1"/>
          </p:nvPr>
        </p:nvSpPr>
        <p:spPr>
          <a:xfrm>
            <a:off x="-568712" y="2534347"/>
            <a:ext cx="10392936" cy="3004852"/>
          </a:xfrm>
          <a:prstGeom prst="rect">
            <a:avLst/>
          </a:prstGeom>
          <a:noFill/>
          <a:ln>
            <a:noFill/>
          </a:ln>
        </p:spPr>
        <p:txBody>
          <a:bodyPr spcFirstLastPara="1" wrap="square" lIns="91425" tIns="45700" rIns="91425" bIns="45700" anchor="t" anchorCtr="0">
            <a:normAutofit/>
          </a:bodyPr>
          <a:lstStyle/>
          <a:p>
            <a:pPr marL="0" lvl="0" indent="0" algn="r" rtl="0">
              <a:lnSpc>
                <a:spcPct val="80000"/>
              </a:lnSpc>
              <a:spcBef>
                <a:spcPts val="0"/>
              </a:spcBef>
              <a:spcAft>
                <a:spcPts val="0"/>
              </a:spcAft>
              <a:buSzPts val="1450"/>
              <a:buNone/>
            </a:pPr>
            <a:r>
              <a:rPr lang="et-EE" sz="1812" b="1">
                <a:solidFill>
                  <a:schemeClr val="dk1"/>
                </a:solidFill>
              </a:rPr>
              <a:t>The webinar is part of the Erasmus+ project „Coping with students challenging behaviour“</a:t>
            </a:r>
            <a:endParaRPr/>
          </a:p>
          <a:p>
            <a:pPr marL="0" lvl="0" indent="0" algn="r" rtl="0">
              <a:lnSpc>
                <a:spcPct val="80000"/>
              </a:lnSpc>
              <a:spcBef>
                <a:spcPts val="1000"/>
              </a:spcBef>
              <a:spcAft>
                <a:spcPts val="0"/>
              </a:spcAft>
              <a:buSzPts val="1450"/>
              <a:buNone/>
            </a:pPr>
            <a:r>
              <a:rPr lang="et-EE" sz="1812" b="1">
                <a:solidFill>
                  <a:schemeClr val="dk1"/>
                </a:solidFill>
              </a:rPr>
              <a:t>Project no. 2019-1-EE01-KA229-051598</a:t>
            </a:r>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900"/>
              <a:buNone/>
            </a:pPr>
            <a:endParaRPr sz="1125" b="1">
              <a:solidFill>
                <a:schemeClr val="dk1"/>
              </a:solidFill>
            </a:endParaRPr>
          </a:p>
          <a:p>
            <a:pPr marL="0" lvl="0" indent="0" algn="r" rtl="0">
              <a:lnSpc>
                <a:spcPct val="80000"/>
              </a:lnSpc>
              <a:spcBef>
                <a:spcPts val="1000"/>
              </a:spcBef>
              <a:spcAft>
                <a:spcPts val="0"/>
              </a:spcAft>
              <a:buSzPts val="1450"/>
              <a:buNone/>
            </a:pPr>
            <a:endParaRPr sz="1812" b="1">
              <a:solidFill>
                <a:schemeClr val="dk1"/>
              </a:solidFill>
            </a:endParaRPr>
          </a:p>
          <a:p>
            <a:pPr marL="0" lvl="0" indent="0" algn="r" rtl="0">
              <a:lnSpc>
                <a:spcPct val="80000"/>
              </a:lnSpc>
              <a:spcBef>
                <a:spcPts val="1000"/>
              </a:spcBef>
              <a:spcAft>
                <a:spcPts val="0"/>
              </a:spcAft>
              <a:buSzPts val="1450"/>
              <a:buNone/>
            </a:pPr>
            <a:r>
              <a:rPr lang="et-EE" sz="1812" b="1">
                <a:solidFill>
                  <a:schemeClr val="dk1"/>
                </a:solidFill>
              </a:rPr>
              <a:t>February 10, 2021   </a:t>
            </a:r>
            <a:endParaRPr sz="1812" b="1">
              <a:solidFill>
                <a:schemeClr val="dk1"/>
              </a:solidFill>
            </a:endParaRPr>
          </a:p>
        </p:txBody>
      </p:sp>
      <p:pic>
        <p:nvPicPr>
          <p:cNvPr id="109" name="Google Shape;109;p1"/>
          <p:cNvPicPr preferRelativeResize="0"/>
          <p:nvPr/>
        </p:nvPicPr>
        <p:blipFill rotWithShape="1">
          <a:blip r:embed="rId3">
            <a:alphaModFix/>
          </a:blip>
          <a:srcRect/>
          <a:stretch/>
        </p:blipFill>
        <p:spPr>
          <a:xfrm>
            <a:off x="5620430" y="6042909"/>
            <a:ext cx="2988310" cy="610235"/>
          </a:xfrm>
          <a:prstGeom prst="rect">
            <a:avLst/>
          </a:prstGeom>
          <a:noFill/>
          <a:ln>
            <a:noFill/>
          </a:ln>
        </p:spPr>
      </p:pic>
      <p:pic>
        <p:nvPicPr>
          <p:cNvPr id="110" name="Google Shape;110;p1"/>
          <p:cNvPicPr preferRelativeResize="0"/>
          <p:nvPr/>
        </p:nvPicPr>
        <p:blipFill rotWithShape="1">
          <a:blip r:embed="rId4">
            <a:alphaModFix/>
          </a:blip>
          <a:srcRect/>
          <a:stretch/>
        </p:blipFill>
        <p:spPr>
          <a:xfrm>
            <a:off x="6179979" y="3256187"/>
            <a:ext cx="3809524" cy="1009524"/>
          </a:xfrm>
          <a:prstGeom prst="rect">
            <a:avLst/>
          </a:prstGeom>
          <a:noFill/>
          <a:ln>
            <a:noFill/>
          </a:ln>
        </p:spPr>
      </p:pic>
      <p:pic>
        <p:nvPicPr>
          <p:cNvPr id="111" name="Google Shape;111;p1"/>
          <p:cNvPicPr preferRelativeResize="0"/>
          <p:nvPr/>
        </p:nvPicPr>
        <p:blipFill rotWithShape="1">
          <a:blip r:embed="rId5">
            <a:alphaModFix/>
          </a:blip>
          <a:srcRect b="13798"/>
          <a:stretch/>
        </p:blipFill>
        <p:spPr>
          <a:xfrm>
            <a:off x="422960" y="6042909"/>
            <a:ext cx="1885341" cy="62456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pic>
        <p:nvPicPr>
          <p:cNvPr id="174" name="Google Shape;174;gb5a415b249_0_34"/>
          <p:cNvPicPr preferRelativeResize="0"/>
          <p:nvPr/>
        </p:nvPicPr>
        <p:blipFill>
          <a:blip r:embed="rId3">
            <a:alphaModFix/>
          </a:blip>
          <a:stretch>
            <a:fillRect/>
          </a:stretch>
        </p:blipFill>
        <p:spPr>
          <a:xfrm>
            <a:off x="972730" y="221575"/>
            <a:ext cx="8414425" cy="57809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gb5a415b249_0_3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b5a415b249_0_3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81" name="Google Shape;181;gb5a415b249_0_39"/>
          <p:cNvPicPr preferRelativeResize="0"/>
          <p:nvPr/>
        </p:nvPicPr>
        <p:blipFill>
          <a:blip r:embed="rId3">
            <a:alphaModFix/>
          </a:blip>
          <a:stretch>
            <a:fillRect/>
          </a:stretch>
        </p:blipFill>
        <p:spPr>
          <a:xfrm>
            <a:off x="45400" y="4"/>
            <a:ext cx="12094224" cy="5379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gb5a415b249_0_1"/>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just" rtl="0">
              <a:lnSpc>
                <a:spcPct val="90000"/>
              </a:lnSpc>
              <a:spcBef>
                <a:spcPts val="0"/>
              </a:spcBef>
              <a:spcAft>
                <a:spcPts val="0"/>
              </a:spcAft>
              <a:buNone/>
            </a:pPr>
            <a:r>
              <a:rPr lang="et-EE">
                <a:latin typeface="Arial"/>
                <a:ea typeface="Arial"/>
                <a:cs typeface="Arial"/>
                <a:sym typeface="Arial"/>
              </a:rPr>
              <a:t>An international cooperation program bringing together classrooms from different schools and countries;</a:t>
            </a:r>
            <a:endParaRPr>
              <a:latin typeface="Arial"/>
              <a:ea typeface="Arial"/>
              <a:cs typeface="Arial"/>
              <a:sym typeface="Arial"/>
            </a:endParaRPr>
          </a:p>
          <a:p>
            <a:pPr marL="0" lvl="0" indent="0" algn="just" rtl="0">
              <a:lnSpc>
                <a:spcPct val="90000"/>
              </a:lnSpc>
              <a:spcBef>
                <a:spcPts val="0"/>
              </a:spcBef>
              <a:spcAft>
                <a:spcPts val="0"/>
              </a:spcAft>
              <a:buClr>
                <a:schemeClr val="dk1"/>
              </a:buClr>
              <a:buSzPts val="1100"/>
              <a:buFont typeface="Arial"/>
              <a:buNone/>
            </a:pPr>
            <a:endParaRPr>
              <a:latin typeface="Arial"/>
              <a:ea typeface="Arial"/>
              <a:cs typeface="Arial"/>
              <a:sym typeface="Arial"/>
            </a:endParaRPr>
          </a:p>
          <a:p>
            <a:pPr marL="0" lvl="0" indent="0" algn="just" rtl="0">
              <a:lnSpc>
                <a:spcPct val="90000"/>
              </a:lnSpc>
              <a:spcBef>
                <a:spcPts val="0"/>
              </a:spcBef>
              <a:spcAft>
                <a:spcPts val="0"/>
              </a:spcAft>
              <a:buClr>
                <a:schemeClr val="dk1"/>
              </a:buClr>
              <a:buSzPts val="1100"/>
              <a:buFont typeface="Arial"/>
              <a:buNone/>
            </a:pPr>
            <a:r>
              <a:rPr lang="et-EE">
                <a:latin typeface="Arial"/>
                <a:ea typeface="Arial"/>
                <a:cs typeface="Arial"/>
                <a:sym typeface="Arial"/>
              </a:rPr>
              <a:t>The main goal of eTwinning is to work together through information technology tools. The cooperation will be an educational project, the subjects, duration, results and objectives of which can be chosen by each teacher;</a:t>
            </a:r>
            <a:endParaRPr>
              <a:latin typeface="Arial"/>
              <a:ea typeface="Arial"/>
              <a:cs typeface="Arial"/>
              <a:sym typeface="Arial"/>
            </a:endParaRPr>
          </a:p>
          <a:p>
            <a:pPr marL="0" lvl="0" indent="0" algn="just" rtl="0">
              <a:lnSpc>
                <a:spcPct val="90000"/>
              </a:lnSpc>
              <a:spcBef>
                <a:spcPts val="0"/>
              </a:spcBef>
              <a:spcAft>
                <a:spcPts val="0"/>
              </a:spcAft>
              <a:buClr>
                <a:schemeClr val="dk1"/>
              </a:buClr>
              <a:buSzPts val="1100"/>
              <a:buFont typeface="Arial"/>
              <a:buNone/>
            </a:pPr>
            <a:r>
              <a:rPr lang="et-EE">
                <a:latin typeface="Arial"/>
                <a:ea typeface="Arial"/>
                <a:cs typeface="Arial"/>
                <a:sym typeface="Arial"/>
              </a:rPr>
              <a:t>ETwinning offers teachers many opportunities for self-realization to learn new teaching methods together and share best practices.</a:t>
            </a:r>
            <a:endParaRPr>
              <a:latin typeface="Arial"/>
              <a:ea typeface="Arial"/>
              <a:cs typeface="Arial"/>
              <a:sym typeface="Arial"/>
            </a:endParaRPr>
          </a:p>
          <a:p>
            <a:pPr marL="0" lvl="0" indent="0" algn="l" rtl="0">
              <a:lnSpc>
                <a:spcPct val="90000"/>
              </a:lnSpc>
              <a:spcBef>
                <a:spcPts val="0"/>
              </a:spcBef>
              <a:spcAft>
                <a:spcPts val="0"/>
              </a:spcAft>
              <a:buNone/>
            </a:pPr>
            <a:endParaRPr>
              <a:latin typeface="Arial"/>
              <a:ea typeface="Arial"/>
              <a:cs typeface="Arial"/>
              <a:sym typeface="Arial"/>
            </a:endParaRPr>
          </a:p>
          <a:p>
            <a:pPr marL="0" lvl="0" indent="0" algn="l" rtl="0">
              <a:lnSpc>
                <a:spcPct val="90000"/>
              </a:lnSpc>
              <a:spcBef>
                <a:spcPts val="0"/>
              </a:spcBef>
              <a:spcAft>
                <a:spcPts val="0"/>
              </a:spcAft>
              <a:buClr>
                <a:schemeClr val="dk1"/>
              </a:buClr>
              <a:buSzPts val="1100"/>
              <a:buFont typeface="Arial"/>
              <a:buNone/>
            </a:pPr>
            <a:r>
              <a:rPr lang="et-EE">
                <a:latin typeface="Arial"/>
                <a:ea typeface="Arial"/>
                <a:cs typeface="Arial"/>
                <a:sym typeface="Arial"/>
              </a:rPr>
              <a:t>Project slot in eTwinning:</a:t>
            </a:r>
            <a:endParaRPr>
              <a:latin typeface="Arial"/>
              <a:ea typeface="Arial"/>
              <a:cs typeface="Arial"/>
              <a:sym typeface="Arial"/>
            </a:endParaRPr>
          </a:p>
          <a:p>
            <a:pPr marL="0" lvl="0" indent="0" algn="l" rtl="0">
              <a:spcBef>
                <a:spcPts val="1000"/>
              </a:spcBef>
              <a:spcAft>
                <a:spcPts val="0"/>
              </a:spcAft>
              <a:buNone/>
            </a:pPr>
            <a:r>
              <a:rPr lang="et-EE" b="1">
                <a:latin typeface="Arial"/>
                <a:ea typeface="Arial"/>
                <a:cs typeface="Arial"/>
                <a:sym typeface="Arial"/>
              </a:rPr>
              <a:t>https://twinspace.etwinning.net/129102/home</a:t>
            </a:r>
            <a:endParaRPr b="1"/>
          </a:p>
        </p:txBody>
      </p:sp>
      <p:pic>
        <p:nvPicPr>
          <p:cNvPr id="187" name="Google Shape;187;gb5a415b249_0_1"/>
          <p:cNvPicPr preferRelativeResize="0"/>
          <p:nvPr/>
        </p:nvPicPr>
        <p:blipFill>
          <a:blip r:embed="rId3">
            <a:alphaModFix/>
          </a:blip>
          <a:stretch>
            <a:fillRect/>
          </a:stretch>
        </p:blipFill>
        <p:spPr>
          <a:xfrm>
            <a:off x="3138818" y="217950"/>
            <a:ext cx="4324600" cy="17125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b5a415b249_0_9"/>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gb5a415b249_0_9"/>
          <p:cNvSpPr txBox="1">
            <a:spLocks noGrp="1"/>
          </p:cNvSpPr>
          <p:nvPr>
            <p:ph type="body" idx="1"/>
          </p:nvPr>
        </p:nvSpPr>
        <p:spPr>
          <a:xfrm>
            <a:off x="677334" y="2160589"/>
            <a:ext cx="8596800" cy="38808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a:p>
        </p:txBody>
      </p:sp>
      <p:pic>
        <p:nvPicPr>
          <p:cNvPr id="194" name="Google Shape;194;gb5a415b249_0_9"/>
          <p:cNvPicPr preferRelativeResize="0"/>
          <p:nvPr/>
        </p:nvPicPr>
        <p:blipFill>
          <a:blip r:embed="rId3">
            <a:alphaModFix/>
          </a:blip>
          <a:stretch>
            <a:fillRect/>
          </a:stretch>
        </p:blipFill>
        <p:spPr>
          <a:xfrm>
            <a:off x="580501" y="0"/>
            <a:ext cx="11131600" cy="69205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8"/>
        <p:cNvGrpSpPr/>
        <p:nvPr/>
      </p:nvGrpSpPr>
      <p:grpSpPr>
        <a:xfrm>
          <a:off x="0" y="0"/>
          <a:ext cx="0" cy="0"/>
          <a:chOff x="0" y="0"/>
          <a:chExt cx="0" cy="0"/>
        </a:xfrm>
      </p:grpSpPr>
      <p:sp>
        <p:nvSpPr>
          <p:cNvPr id="199" name="Google Shape;199;gbb70631fa0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t-EE"/>
              <a:t>Why this webinar? </a:t>
            </a:r>
            <a:endParaRPr/>
          </a:p>
        </p:txBody>
      </p:sp>
      <p:sp>
        <p:nvSpPr>
          <p:cNvPr id="200" name="Google Shape;200;gbb70631fa0_0_0"/>
          <p:cNvSpPr txBox="1">
            <a:spLocks noGrp="1"/>
          </p:cNvSpPr>
          <p:nvPr>
            <p:ph type="body" idx="1"/>
          </p:nvPr>
        </p:nvSpPr>
        <p:spPr>
          <a:xfrm>
            <a:off x="725984" y="1343464"/>
            <a:ext cx="8596800" cy="3880800"/>
          </a:xfrm>
          <a:prstGeom prst="rect">
            <a:avLst/>
          </a:prstGeom>
        </p:spPr>
        <p:txBody>
          <a:bodyPr spcFirstLastPara="1" wrap="square" lIns="91425" tIns="45700" rIns="91425" bIns="45700" anchor="t" anchorCtr="0">
            <a:noAutofit/>
          </a:bodyPr>
          <a:lstStyle/>
          <a:p>
            <a:pPr marL="457200" lvl="0" indent="-351790" algn="just" rtl="0">
              <a:lnSpc>
                <a:spcPct val="100000"/>
              </a:lnSpc>
              <a:spcBef>
                <a:spcPts val="0"/>
              </a:spcBef>
              <a:spcAft>
                <a:spcPts val="0"/>
              </a:spcAft>
              <a:buSzPts val="1940"/>
              <a:buChar char="-"/>
            </a:pPr>
            <a:r>
              <a:rPr lang="et-EE" sz="2300"/>
              <a:t>Spring 2020 the COVID-19 </a:t>
            </a:r>
            <a:endParaRPr sz="2300"/>
          </a:p>
          <a:p>
            <a:pPr marL="457200" lvl="0" indent="-351790" algn="just" rtl="0">
              <a:lnSpc>
                <a:spcPct val="100000"/>
              </a:lnSpc>
              <a:spcBef>
                <a:spcPts val="0"/>
              </a:spcBef>
              <a:spcAft>
                <a:spcPts val="0"/>
              </a:spcAft>
              <a:buSzPts val="1940"/>
              <a:buChar char="-"/>
            </a:pPr>
            <a:r>
              <a:rPr lang="et-EE" sz="2300"/>
              <a:t>research (November 2020): </a:t>
            </a:r>
            <a:r>
              <a:rPr lang="et-EE" sz="2300" b="1" i="1">
                <a:solidFill>
                  <a:srgbClr val="000000"/>
                </a:solidFill>
              </a:rPr>
              <a:t>What kind of help did parents get from child's teachers/school according to teaching children and dealing with challenging behaviour during COVID-19 quarantine time at home in Spring 2020. </a:t>
            </a:r>
            <a:endParaRPr sz="2300" b="1" i="1">
              <a:solidFill>
                <a:srgbClr val="000000"/>
              </a:solidFill>
            </a:endParaRPr>
          </a:p>
          <a:p>
            <a:pPr marL="457200" lvl="0" indent="-351790" algn="just" rtl="0">
              <a:lnSpc>
                <a:spcPct val="100000"/>
              </a:lnSpc>
              <a:spcBef>
                <a:spcPts val="0"/>
              </a:spcBef>
              <a:spcAft>
                <a:spcPts val="0"/>
              </a:spcAft>
              <a:buSzPts val="1940"/>
              <a:buChar char="-"/>
            </a:pPr>
            <a:r>
              <a:rPr lang="et-EE" sz="2300"/>
              <a:t>Teachers questionnaire: useful online teaching methodology and  teachers support for parents and students.</a:t>
            </a:r>
            <a:endParaRPr sz="2300"/>
          </a:p>
          <a:p>
            <a:pPr marL="0" lvl="0" indent="0" algn="just" rtl="0">
              <a:lnSpc>
                <a:spcPct val="100000"/>
              </a:lnSpc>
              <a:spcBef>
                <a:spcPts val="1000"/>
              </a:spcBef>
              <a:spcAft>
                <a:spcPts val="0"/>
              </a:spcAft>
              <a:buNone/>
            </a:pPr>
            <a:endParaRPr/>
          </a:p>
          <a:p>
            <a:pPr marL="0" lvl="0" indent="0" algn="just" rtl="0">
              <a:lnSpc>
                <a:spcPct val="100000"/>
              </a:lnSpc>
              <a:spcBef>
                <a:spcPts val="1000"/>
              </a:spcBef>
              <a:spcAft>
                <a:spcPts val="100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7"/>
          <p:cNvSpPr txBox="1">
            <a:spLocks noGrp="1"/>
          </p:cNvSpPr>
          <p:nvPr>
            <p:ph type="title"/>
          </p:nvPr>
        </p:nvSpPr>
        <p:spPr>
          <a:xfrm>
            <a:off x="677334" y="569062"/>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sz="3000"/>
              <a:t>CHALLENGING BEHAVIOUR</a:t>
            </a:r>
            <a:br>
              <a:rPr lang="et-EE" sz="3000"/>
            </a:br>
            <a:r>
              <a:rPr lang="et-EE" sz="3000"/>
              <a:t>AND DISTANCE LEARNING</a:t>
            </a:r>
            <a:endParaRPr sz="3000"/>
          </a:p>
        </p:txBody>
      </p:sp>
      <p:sp>
        <p:nvSpPr>
          <p:cNvPr id="206" name="Google Shape;206;p7"/>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Arial"/>
              <a:buChar char="•"/>
            </a:pPr>
            <a:r>
              <a:rPr lang="et-EE"/>
              <a:t>Overall, both parents and teachers replied that this was (Spring 2020) a difficult and hard time for them;</a:t>
            </a:r>
            <a:endParaRPr/>
          </a:p>
          <a:p>
            <a:pPr marL="285750" lvl="0" indent="-285750" algn="l" rtl="0">
              <a:lnSpc>
                <a:spcPct val="100000"/>
              </a:lnSpc>
              <a:spcBef>
                <a:spcPts val="1000"/>
              </a:spcBef>
              <a:spcAft>
                <a:spcPts val="0"/>
              </a:spcAft>
              <a:buSzPts val="1440"/>
              <a:buFont typeface="Arial"/>
              <a:buChar char="•"/>
            </a:pPr>
            <a:r>
              <a:rPr lang="et-EE"/>
              <a:t>Stressful and tiring impact on teachers and parents;</a:t>
            </a:r>
            <a:endParaRPr/>
          </a:p>
          <a:p>
            <a:pPr marL="285750" lvl="0" indent="-285750" algn="l" rtl="0">
              <a:lnSpc>
                <a:spcPct val="100000"/>
              </a:lnSpc>
              <a:spcBef>
                <a:spcPts val="1000"/>
              </a:spcBef>
              <a:spcAft>
                <a:spcPts val="0"/>
              </a:spcAft>
              <a:buSzPts val="1440"/>
              <a:buFont typeface="Arial"/>
              <a:buChar char="•"/>
            </a:pPr>
            <a:r>
              <a:rPr lang="et-EE"/>
              <a:t>Teachers answered that they met problem behaviour in 50% of pupils during online teaching;</a:t>
            </a:r>
            <a:endParaRPr/>
          </a:p>
          <a:p>
            <a:pPr marL="285750" lvl="0" indent="-285750" algn="l" rtl="0">
              <a:lnSpc>
                <a:spcPct val="100000"/>
              </a:lnSpc>
              <a:spcBef>
                <a:spcPts val="1000"/>
              </a:spcBef>
              <a:spcAft>
                <a:spcPts val="0"/>
              </a:spcAft>
              <a:buSzPts val="1440"/>
              <a:buFont typeface="Arial"/>
              <a:buChar char="•"/>
            </a:pPr>
            <a:r>
              <a:rPr lang="et-EE"/>
              <a:t>Online teaching methodology and tools for SEN children are rarely available, so we can conclude that teachers were left on their own creativity, knowledge, computer competencies, capabilities etc. </a:t>
            </a:r>
            <a:endParaRPr/>
          </a:p>
          <a:p>
            <a:pPr marL="285750" lvl="0" indent="-285750" algn="l" rtl="0">
              <a:lnSpc>
                <a:spcPct val="100000"/>
              </a:lnSpc>
              <a:spcBef>
                <a:spcPts val="1000"/>
              </a:spcBef>
              <a:spcAft>
                <a:spcPts val="0"/>
              </a:spcAft>
              <a:buSzPts val="1440"/>
              <a:buFont typeface="Arial"/>
              <a:buChar char="•"/>
            </a:pPr>
            <a:r>
              <a:rPr lang="et-EE"/>
              <a:t>Parents need at home immediate help, counselling, consulting-parent-special educator, adapted materials, psychologist visits, assistant at home for a child during distance learning, more environment exchange, consultation from teacher.</a:t>
            </a:r>
            <a:endParaRPr/>
          </a:p>
          <a:p>
            <a:pPr marL="285750" lvl="0" indent="-194310" algn="l" rtl="0">
              <a:lnSpc>
                <a:spcPct val="100000"/>
              </a:lnSpc>
              <a:spcBef>
                <a:spcPts val="1000"/>
              </a:spcBef>
              <a:spcAft>
                <a:spcPts val="0"/>
              </a:spcAft>
              <a:buSzPts val="1440"/>
              <a:buFont typeface="Arial"/>
              <a:buNone/>
            </a:pPr>
            <a:endParaRPr/>
          </a:p>
          <a:p>
            <a:pPr marL="285750" lvl="0" indent="-194310" algn="l" rtl="0">
              <a:lnSpc>
                <a:spcPct val="100000"/>
              </a:lnSpc>
              <a:spcBef>
                <a:spcPts val="1000"/>
              </a:spcBef>
              <a:spcAft>
                <a:spcPts val="0"/>
              </a:spcAft>
              <a:buSzPts val="1440"/>
              <a:buFont typeface="Arial"/>
              <a:buNone/>
            </a:pPr>
            <a:endParaRPr/>
          </a:p>
        </p:txBody>
      </p:sp>
      <p:pic>
        <p:nvPicPr>
          <p:cNvPr id="207" name="Google Shape;207;p7"/>
          <p:cNvPicPr preferRelativeResize="0"/>
          <p:nvPr/>
        </p:nvPicPr>
        <p:blipFill rotWithShape="1">
          <a:blip r:embed="rId3">
            <a:alphaModFix/>
          </a:blip>
          <a:srcRect/>
          <a:stretch/>
        </p:blipFill>
        <p:spPr>
          <a:xfrm>
            <a:off x="6146704" y="298335"/>
            <a:ext cx="3310674" cy="186225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ba0531dad2_0_0"/>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40"/>
              <a:buFont typeface="Candara"/>
              <a:buNone/>
            </a:pPr>
            <a:r>
              <a:rPr lang="et-EE" sz="2716"/>
              <a:t>APPROACHES HOW TO PREVENT AND COPE WITH CHILDREN CHALLENGING BEHAVIOUR AT HOME (suggestions from Riga Valda Avotina primary school)</a:t>
            </a:r>
            <a:endParaRPr sz="2716"/>
          </a:p>
          <a:p>
            <a:pPr marL="0" lvl="0" indent="0" algn="l" rtl="0">
              <a:spcBef>
                <a:spcPts val="0"/>
              </a:spcBef>
              <a:spcAft>
                <a:spcPts val="0"/>
              </a:spcAft>
              <a:buNone/>
            </a:pPr>
            <a:endParaRPr/>
          </a:p>
        </p:txBody>
      </p:sp>
      <p:sp>
        <p:nvSpPr>
          <p:cNvPr id="213" name="Google Shape;213;gba0531dad2_0_0"/>
          <p:cNvSpPr txBox="1"/>
          <p:nvPr/>
        </p:nvSpPr>
        <p:spPr>
          <a:xfrm>
            <a:off x="900850" y="2327700"/>
            <a:ext cx="8304600" cy="3584100"/>
          </a:xfrm>
          <a:prstGeom prst="rect">
            <a:avLst/>
          </a:prstGeom>
          <a:noFill/>
          <a:ln>
            <a:noFill/>
          </a:ln>
        </p:spPr>
        <p:txBody>
          <a:bodyPr spcFirstLastPara="1" wrap="square" lIns="91425" tIns="91425" rIns="91425" bIns="91425" anchor="t" anchorCtr="0">
            <a:spAutoFit/>
          </a:bodyPr>
          <a:lstStyle/>
          <a:p>
            <a:pPr marL="457200" lvl="0" indent="-349250" algn="l" rtl="0">
              <a:lnSpc>
                <a:spcPct val="150000"/>
              </a:lnSpc>
              <a:spcBef>
                <a:spcPts val="1200"/>
              </a:spcBef>
              <a:spcAft>
                <a:spcPts val="0"/>
              </a:spcAft>
              <a:buClr>
                <a:schemeClr val="dk1"/>
              </a:buClr>
              <a:buSzPts val="1900"/>
              <a:buFont typeface="Times New Roman"/>
              <a:buChar char="●"/>
            </a:pPr>
            <a:r>
              <a:rPr lang="et-EE" sz="1900">
                <a:solidFill>
                  <a:schemeClr val="dk1"/>
                </a:solidFill>
                <a:latin typeface="Times New Roman"/>
                <a:ea typeface="Times New Roman"/>
                <a:cs typeface="Times New Roman"/>
                <a:sym typeface="Times New Roman"/>
              </a:rPr>
              <a:t>Developing </a:t>
            </a:r>
            <a:r>
              <a:rPr lang="et-EE" sz="1900" b="1">
                <a:solidFill>
                  <a:schemeClr val="dk1"/>
                </a:solidFill>
                <a:latin typeface="Times New Roman"/>
                <a:ea typeface="Times New Roman"/>
                <a:cs typeface="Times New Roman"/>
                <a:sym typeface="Times New Roman"/>
              </a:rPr>
              <a:t>self-esteem</a:t>
            </a:r>
            <a:r>
              <a:rPr lang="et-EE" sz="1900">
                <a:solidFill>
                  <a:schemeClr val="dk1"/>
                </a:solidFill>
                <a:latin typeface="Times New Roman"/>
                <a:ea typeface="Times New Roman"/>
                <a:cs typeface="Times New Roman"/>
                <a:sym typeface="Times New Roman"/>
              </a:rPr>
              <a:t>, </a:t>
            </a:r>
            <a:r>
              <a:rPr lang="et-EE" sz="1900" b="1">
                <a:solidFill>
                  <a:schemeClr val="dk1"/>
                </a:solidFill>
                <a:latin typeface="Times New Roman"/>
                <a:ea typeface="Times New Roman"/>
                <a:cs typeface="Times New Roman"/>
                <a:sym typeface="Times New Roman"/>
              </a:rPr>
              <a:t>empathy </a:t>
            </a:r>
            <a:r>
              <a:rPr lang="et-EE" sz="1900">
                <a:solidFill>
                  <a:schemeClr val="dk1"/>
                </a:solidFill>
                <a:latin typeface="Times New Roman"/>
                <a:ea typeface="Times New Roman"/>
                <a:cs typeface="Times New Roman"/>
                <a:sym typeface="Times New Roman"/>
              </a:rPr>
              <a:t>and </a:t>
            </a:r>
            <a:r>
              <a:rPr lang="et-EE" sz="1900" b="1">
                <a:solidFill>
                  <a:schemeClr val="dk1"/>
                </a:solidFill>
                <a:latin typeface="Times New Roman"/>
                <a:ea typeface="Times New Roman"/>
                <a:cs typeface="Times New Roman"/>
                <a:sym typeface="Times New Roman"/>
              </a:rPr>
              <a:t>respect </a:t>
            </a:r>
            <a:r>
              <a:rPr lang="et-EE" sz="1900">
                <a:solidFill>
                  <a:schemeClr val="dk1"/>
                </a:solidFill>
                <a:latin typeface="Times New Roman"/>
                <a:ea typeface="Times New Roman"/>
                <a:cs typeface="Times New Roman"/>
                <a:sym typeface="Times New Roman"/>
              </a:rPr>
              <a:t>are important teaching to manage anger and emotions;</a:t>
            </a:r>
            <a:endParaRPr sz="190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et-EE" sz="1900" b="1">
                <a:solidFill>
                  <a:schemeClr val="dk1"/>
                </a:solidFill>
                <a:latin typeface="Times New Roman"/>
                <a:ea typeface="Times New Roman"/>
                <a:cs typeface="Times New Roman"/>
                <a:sym typeface="Times New Roman"/>
              </a:rPr>
              <a:t>Positive cooperation </a:t>
            </a:r>
            <a:r>
              <a:rPr lang="et-EE" sz="1900">
                <a:solidFill>
                  <a:schemeClr val="dk1"/>
                </a:solidFill>
                <a:latin typeface="Times New Roman"/>
                <a:ea typeface="Times New Roman"/>
                <a:cs typeface="Times New Roman"/>
                <a:sym typeface="Times New Roman"/>
              </a:rPr>
              <a:t>between parents and the class teacher; </a:t>
            </a:r>
            <a:endParaRPr sz="190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et-EE" sz="1900">
                <a:solidFill>
                  <a:schemeClr val="dk1"/>
                </a:solidFill>
                <a:latin typeface="Times New Roman"/>
                <a:ea typeface="Times New Roman"/>
                <a:cs typeface="Times New Roman"/>
                <a:sym typeface="Times New Roman"/>
              </a:rPr>
              <a:t>Supportive </a:t>
            </a:r>
            <a:r>
              <a:rPr lang="et-EE" sz="1900" b="1">
                <a:solidFill>
                  <a:schemeClr val="dk1"/>
                </a:solidFill>
                <a:latin typeface="Times New Roman"/>
                <a:ea typeface="Times New Roman"/>
                <a:cs typeface="Times New Roman"/>
                <a:sym typeface="Times New Roman"/>
              </a:rPr>
              <a:t>daily routine</a:t>
            </a:r>
            <a:r>
              <a:rPr lang="et-EE" sz="1900">
                <a:solidFill>
                  <a:schemeClr val="dk1"/>
                </a:solidFill>
                <a:latin typeface="Times New Roman"/>
                <a:ea typeface="Times New Roman"/>
                <a:cs typeface="Times New Roman"/>
                <a:sym typeface="Times New Roman"/>
              </a:rPr>
              <a:t>;</a:t>
            </a:r>
            <a:endParaRPr sz="190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et-EE" sz="1900">
                <a:solidFill>
                  <a:schemeClr val="dk1"/>
                </a:solidFill>
                <a:latin typeface="Times New Roman"/>
                <a:ea typeface="Times New Roman"/>
                <a:cs typeface="Times New Roman"/>
                <a:sym typeface="Times New Roman"/>
              </a:rPr>
              <a:t>It is very important to have </a:t>
            </a:r>
            <a:r>
              <a:rPr lang="et-EE" sz="1900" b="1">
                <a:solidFill>
                  <a:schemeClr val="dk1"/>
                </a:solidFill>
                <a:latin typeface="Times New Roman"/>
                <a:ea typeface="Times New Roman"/>
                <a:cs typeface="Times New Roman"/>
                <a:sym typeface="Times New Roman"/>
              </a:rPr>
              <a:t>good </a:t>
            </a:r>
            <a:r>
              <a:rPr lang="et-EE" sz="1900">
                <a:solidFill>
                  <a:schemeClr val="dk1"/>
                </a:solidFill>
                <a:latin typeface="Times New Roman"/>
                <a:ea typeface="Times New Roman"/>
                <a:cs typeface="Times New Roman"/>
                <a:sym typeface="Times New Roman"/>
              </a:rPr>
              <a:t>and </a:t>
            </a:r>
            <a:r>
              <a:rPr lang="et-EE" sz="1900" b="1">
                <a:solidFill>
                  <a:schemeClr val="dk1"/>
                </a:solidFill>
                <a:latin typeface="Times New Roman"/>
                <a:ea typeface="Times New Roman"/>
                <a:cs typeface="Times New Roman"/>
                <a:sym typeface="Times New Roman"/>
              </a:rPr>
              <a:t>dignified relationship </a:t>
            </a:r>
            <a:r>
              <a:rPr lang="et-EE" sz="1900">
                <a:solidFill>
                  <a:schemeClr val="dk1"/>
                </a:solidFill>
                <a:latin typeface="Times New Roman"/>
                <a:ea typeface="Times New Roman"/>
                <a:cs typeface="Times New Roman"/>
                <a:sym typeface="Times New Roman"/>
              </a:rPr>
              <a:t>with the child;</a:t>
            </a:r>
            <a:endParaRPr sz="1900">
              <a:solidFill>
                <a:schemeClr val="dk1"/>
              </a:solidFill>
              <a:latin typeface="Times New Roman"/>
              <a:ea typeface="Times New Roman"/>
              <a:cs typeface="Times New Roman"/>
              <a:sym typeface="Times New Roman"/>
            </a:endParaRPr>
          </a:p>
          <a:p>
            <a:pPr marL="457200" lvl="0" indent="-349250" algn="l" rtl="0">
              <a:lnSpc>
                <a:spcPct val="150000"/>
              </a:lnSpc>
              <a:spcBef>
                <a:spcPts val="0"/>
              </a:spcBef>
              <a:spcAft>
                <a:spcPts val="0"/>
              </a:spcAft>
              <a:buClr>
                <a:schemeClr val="dk1"/>
              </a:buClr>
              <a:buSzPts val="1900"/>
              <a:buFont typeface="Times New Roman"/>
              <a:buChar char="●"/>
            </a:pPr>
            <a:r>
              <a:rPr lang="et-EE" sz="1900" b="1">
                <a:solidFill>
                  <a:schemeClr val="dk1"/>
                </a:solidFill>
                <a:latin typeface="Times New Roman"/>
                <a:ea typeface="Times New Roman"/>
                <a:cs typeface="Times New Roman"/>
                <a:sym typeface="Times New Roman"/>
              </a:rPr>
              <a:t>Trust</a:t>
            </a:r>
            <a:r>
              <a:rPr lang="et-EE" sz="1900">
                <a:solidFill>
                  <a:schemeClr val="dk1"/>
                </a:solidFill>
                <a:latin typeface="Times New Roman"/>
                <a:ea typeface="Times New Roman"/>
                <a:cs typeface="Times New Roman"/>
                <a:sym typeface="Times New Roman"/>
              </a:rPr>
              <a:t> the child, talk to him, prove, that he can talk about problems;</a:t>
            </a:r>
            <a:endParaRPr sz="1900">
              <a:solidFill>
                <a:schemeClr val="dk1"/>
              </a:solidFill>
              <a:latin typeface="Times New Roman"/>
              <a:ea typeface="Times New Roman"/>
              <a:cs typeface="Times New Roman"/>
              <a:sym typeface="Times New Roman"/>
            </a:endParaRPr>
          </a:p>
          <a:p>
            <a:pPr marL="457200" lvl="0" indent="-349250" algn="l" rtl="0">
              <a:lnSpc>
                <a:spcPct val="115000"/>
              </a:lnSpc>
              <a:spcBef>
                <a:spcPts val="0"/>
              </a:spcBef>
              <a:spcAft>
                <a:spcPts val="0"/>
              </a:spcAft>
              <a:buClr>
                <a:schemeClr val="dk1"/>
              </a:buClr>
              <a:buSzPts val="1900"/>
              <a:buFont typeface="Times New Roman"/>
              <a:buChar char="●"/>
            </a:pPr>
            <a:r>
              <a:rPr lang="et-EE" sz="1900" b="1">
                <a:solidFill>
                  <a:schemeClr val="dk1"/>
                </a:solidFill>
                <a:latin typeface="Times New Roman"/>
                <a:ea typeface="Times New Roman"/>
                <a:cs typeface="Times New Roman"/>
                <a:sym typeface="Times New Roman"/>
              </a:rPr>
              <a:t>Harmonious relationship</a:t>
            </a:r>
            <a:r>
              <a:rPr lang="et-EE" sz="1900">
                <a:solidFill>
                  <a:schemeClr val="dk1"/>
                </a:solidFill>
                <a:latin typeface="Times New Roman"/>
                <a:ea typeface="Times New Roman"/>
                <a:cs typeface="Times New Roman"/>
                <a:sym typeface="Times New Roman"/>
              </a:rPr>
              <a:t> at home;</a:t>
            </a:r>
            <a:endParaRPr sz="1900">
              <a:solidFill>
                <a:schemeClr val="dk1"/>
              </a:solidFill>
              <a:latin typeface="Times New Roman"/>
              <a:ea typeface="Times New Roman"/>
              <a:cs typeface="Times New Roman"/>
              <a:sym typeface="Times New Roman"/>
            </a:endParaRPr>
          </a:p>
          <a:p>
            <a:pPr marL="457200" lvl="0" indent="0" algn="l" rtl="0">
              <a:lnSpc>
                <a:spcPct val="115000"/>
              </a:lnSpc>
              <a:spcBef>
                <a:spcPts val="1200"/>
              </a:spcBef>
              <a:spcAft>
                <a:spcPts val="1200"/>
              </a:spcAft>
              <a:buNone/>
            </a:pPr>
            <a:endParaRPr sz="1800">
              <a:solidFill>
                <a:schemeClr val="dk1"/>
              </a:solidFill>
              <a:latin typeface="Times New Roman"/>
              <a:ea typeface="Times New Roman"/>
              <a:cs typeface="Times New Roman"/>
              <a:sym typeface="Times New Roman"/>
            </a:endParaRPr>
          </a:p>
        </p:txBody>
      </p:sp>
      <p:pic>
        <p:nvPicPr>
          <p:cNvPr id="214" name="Google Shape;214;gba0531dad2_0_0"/>
          <p:cNvPicPr preferRelativeResize="0"/>
          <p:nvPr/>
        </p:nvPicPr>
        <p:blipFill>
          <a:blip r:embed="rId3">
            <a:alphaModFix/>
          </a:blip>
          <a:stretch>
            <a:fillRect/>
          </a:stretch>
        </p:blipFill>
        <p:spPr>
          <a:xfrm>
            <a:off x="8787100" y="725325"/>
            <a:ext cx="1093050" cy="10894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3"/>
                                        </p:tgtEl>
                                        <p:attrNameLst>
                                          <p:attrName>style.visibility</p:attrName>
                                        </p:attrNameLst>
                                      </p:cBhvr>
                                      <p:to>
                                        <p:strVal val="visible"/>
                                      </p:to>
                                    </p:set>
                                    <p:animEffect transition="in" filter="fade">
                                      <p:cBhvr>
                                        <p:cTn id="7" dur="1000"/>
                                        <p:tgtEl>
                                          <p:spTgt spid="2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gba0531dad2_0_6"/>
          <p:cNvSpPr txBox="1">
            <a:spLocks noGrp="1"/>
          </p:cNvSpPr>
          <p:nvPr>
            <p:ph type="title"/>
          </p:nvPr>
        </p:nvSpPr>
        <p:spPr>
          <a:xfrm>
            <a:off x="677325" y="609600"/>
            <a:ext cx="8596800" cy="1032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t-EE" sz="2716"/>
              <a:t>SUGGESTIONS FROM RIGA VALDA AVOTINA PRIMARY SCHOOL</a:t>
            </a:r>
            <a:endParaRPr/>
          </a:p>
        </p:txBody>
      </p:sp>
      <p:sp>
        <p:nvSpPr>
          <p:cNvPr id="220" name="Google Shape;220;gba0531dad2_0_6"/>
          <p:cNvSpPr txBox="1">
            <a:spLocks noGrp="1"/>
          </p:cNvSpPr>
          <p:nvPr>
            <p:ph type="body" idx="1"/>
          </p:nvPr>
        </p:nvSpPr>
        <p:spPr>
          <a:xfrm>
            <a:off x="529975" y="1365800"/>
            <a:ext cx="8596800" cy="44460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endParaRPr>
              <a:latin typeface="Times New Roman"/>
              <a:ea typeface="Times New Roman"/>
              <a:cs typeface="Times New Roman"/>
              <a:sym typeface="Times New Roman"/>
            </a:endParaRPr>
          </a:p>
          <a:p>
            <a:pPr marL="457200" lvl="0" indent="-349250" algn="l" rtl="0">
              <a:lnSpc>
                <a:spcPct val="150000"/>
              </a:lnSpc>
              <a:spcBef>
                <a:spcPts val="1200"/>
              </a:spcBef>
              <a:spcAft>
                <a:spcPts val="0"/>
              </a:spcAft>
              <a:buSzPts val="1900"/>
              <a:buChar char="●"/>
            </a:pPr>
            <a:r>
              <a:rPr lang="et-EE" sz="1900" b="1">
                <a:latin typeface="Times New Roman"/>
                <a:ea typeface="Times New Roman"/>
                <a:cs typeface="Times New Roman"/>
                <a:sym typeface="Times New Roman"/>
              </a:rPr>
              <a:t>Explain clearly</a:t>
            </a:r>
            <a:r>
              <a:rPr lang="et-EE" sz="1900">
                <a:latin typeface="Times New Roman"/>
                <a:ea typeface="Times New Roman"/>
                <a:cs typeface="Times New Roman"/>
                <a:sym typeface="Times New Roman"/>
              </a:rPr>
              <a:t> what the teacher expects from the child-agree on his/her achievements, taking into account his/her abilities and state of health;</a:t>
            </a:r>
            <a:endParaRPr sz="1900">
              <a:latin typeface="Times New Roman"/>
              <a:ea typeface="Times New Roman"/>
              <a:cs typeface="Times New Roman"/>
              <a:sym typeface="Times New Roman"/>
            </a:endParaRPr>
          </a:p>
          <a:p>
            <a:pPr marL="457200" lvl="0" indent="-349250" algn="l" rtl="0">
              <a:lnSpc>
                <a:spcPct val="150000"/>
              </a:lnSpc>
              <a:spcBef>
                <a:spcPts val="0"/>
              </a:spcBef>
              <a:spcAft>
                <a:spcPts val="0"/>
              </a:spcAft>
              <a:buSzPts val="1900"/>
              <a:buChar char="●"/>
            </a:pPr>
            <a:r>
              <a:rPr lang="et-EE" sz="1900">
                <a:latin typeface="Times New Roman"/>
                <a:ea typeface="Times New Roman"/>
                <a:cs typeface="Times New Roman"/>
                <a:sym typeface="Times New Roman"/>
              </a:rPr>
              <a:t>Create a </a:t>
            </a:r>
            <a:r>
              <a:rPr lang="et-EE" sz="1900" b="1">
                <a:latin typeface="Times New Roman"/>
                <a:ea typeface="Times New Roman"/>
                <a:cs typeface="Times New Roman"/>
                <a:sym typeface="Times New Roman"/>
              </a:rPr>
              <a:t>safe</a:t>
            </a:r>
            <a:r>
              <a:rPr lang="et-EE" sz="1900">
                <a:latin typeface="Times New Roman"/>
                <a:ea typeface="Times New Roman"/>
                <a:cs typeface="Times New Roman"/>
                <a:sym typeface="Times New Roman"/>
              </a:rPr>
              <a:t> and cosy </a:t>
            </a:r>
            <a:r>
              <a:rPr lang="et-EE" sz="1900" b="1">
                <a:latin typeface="Times New Roman"/>
                <a:ea typeface="Times New Roman"/>
                <a:cs typeface="Times New Roman"/>
                <a:sym typeface="Times New Roman"/>
              </a:rPr>
              <a:t>environment</a:t>
            </a:r>
            <a:r>
              <a:rPr lang="et-EE" sz="1900">
                <a:latin typeface="Times New Roman"/>
                <a:ea typeface="Times New Roman"/>
                <a:cs typeface="Times New Roman"/>
                <a:sym typeface="Times New Roman"/>
              </a:rPr>
              <a:t> at home;</a:t>
            </a:r>
            <a:endParaRPr sz="1900">
              <a:latin typeface="Times New Roman"/>
              <a:ea typeface="Times New Roman"/>
              <a:cs typeface="Times New Roman"/>
              <a:sym typeface="Times New Roman"/>
            </a:endParaRPr>
          </a:p>
          <a:p>
            <a:pPr marL="457200" lvl="0" indent="-349250" algn="l" rtl="0">
              <a:lnSpc>
                <a:spcPct val="150000"/>
              </a:lnSpc>
              <a:spcBef>
                <a:spcPts val="0"/>
              </a:spcBef>
              <a:spcAft>
                <a:spcPts val="0"/>
              </a:spcAft>
              <a:buSzPts val="1900"/>
              <a:buFont typeface="Times New Roman"/>
              <a:buChar char="●"/>
            </a:pPr>
            <a:r>
              <a:rPr lang="et-EE" sz="1900">
                <a:latin typeface="Times New Roman"/>
                <a:ea typeface="Times New Roman"/>
                <a:cs typeface="Times New Roman"/>
                <a:sym typeface="Times New Roman"/>
              </a:rPr>
              <a:t>Parents must not support child's unreasonably negative attitude towards teachers and school;</a:t>
            </a:r>
            <a:endParaRPr sz="1900">
              <a:latin typeface="Times New Roman"/>
              <a:ea typeface="Times New Roman"/>
              <a:cs typeface="Times New Roman"/>
              <a:sym typeface="Times New Roman"/>
            </a:endParaRPr>
          </a:p>
          <a:p>
            <a:pPr marL="457200" lvl="0" indent="-349250" algn="l" rtl="0">
              <a:lnSpc>
                <a:spcPct val="150000"/>
              </a:lnSpc>
              <a:spcBef>
                <a:spcPts val="0"/>
              </a:spcBef>
              <a:spcAft>
                <a:spcPts val="0"/>
              </a:spcAft>
              <a:buSzPts val="1900"/>
              <a:buFont typeface="Times New Roman"/>
              <a:buChar char="●"/>
            </a:pPr>
            <a:r>
              <a:rPr lang="et-EE" sz="1900">
                <a:latin typeface="Times New Roman"/>
                <a:ea typeface="Times New Roman"/>
                <a:cs typeface="Times New Roman"/>
                <a:sym typeface="Times New Roman"/>
              </a:rPr>
              <a:t>Parents should refrain from expressing negative attitude towards the teachers in the presence of a child, especially if he/she is an authority in his/her eyes;</a:t>
            </a:r>
            <a:endParaRPr sz="1900">
              <a:latin typeface="Times New Roman"/>
              <a:ea typeface="Times New Roman"/>
              <a:cs typeface="Times New Roman"/>
              <a:sym typeface="Times New Roman"/>
            </a:endParaRPr>
          </a:p>
          <a:p>
            <a:pPr marL="457200" lvl="0" indent="-349250" algn="l" rtl="0">
              <a:lnSpc>
                <a:spcPct val="150000"/>
              </a:lnSpc>
              <a:spcBef>
                <a:spcPts val="0"/>
              </a:spcBef>
              <a:spcAft>
                <a:spcPts val="0"/>
              </a:spcAft>
              <a:buSzPts val="1900"/>
              <a:buFont typeface="Times New Roman"/>
              <a:buChar char="●"/>
            </a:pPr>
            <a:r>
              <a:rPr lang="et-EE" sz="1900" b="1">
                <a:latin typeface="Times New Roman"/>
                <a:ea typeface="Times New Roman"/>
                <a:cs typeface="Times New Roman"/>
                <a:sym typeface="Times New Roman"/>
              </a:rPr>
              <a:t>Positive end of the day</a:t>
            </a:r>
            <a:r>
              <a:rPr lang="et-EE" sz="1900">
                <a:latin typeface="Times New Roman"/>
                <a:ea typeface="Times New Roman"/>
                <a:cs typeface="Times New Roman"/>
                <a:sym typeface="Times New Roman"/>
              </a:rPr>
              <a:t>-conversations, playing board games,etc.</a:t>
            </a:r>
            <a:endParaRPr sz="1900">
              <a:latin typeface="Times New Roman"/>
              <a:ea typeface="Times New Roman"/>
              <a:cs typeface="Times New Roman"/>
              <a:sym typeface="Times New Roman"/>
            </a:endParaRPr>
          </a:p>
        </p:txBody>
      </p:sp>
      <p:pic>
        <p:nvPicPr>
          <p:cNvPr id="221" name="Google Shape;221;gba0531dad2_0_6"/>
          <p:cNvPicPr preferRelativeResize="0"/>
          <p:nvPr/>
        </p:nvPicPr>
        <p:blipFill>
          <a:blip r:embed="rId3">
            <a:alphaModFix/>
          </a:blip>
          <a:stretch>
            <a:fillRect/>
          </a:stretch>
        </p:blipFill>
        <p:spPr>
          <a:xfrm>
            <a:off x="8685400" y="973850"/>
            <a:ext cx="1093050" cy="10894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gba1c1cc38a_0_0"/>
          <p:cNvSpPr txBox="1">
            <a:spLocks noGrp="1"/>
          </p:cNvSpPr>
          <p:nvPr>
            <p:ph type="title"/>
          </p:nvPr>
        </p:nvSpPr>
        <p:spPr>
          <a:xfrm>
            <a:off x="706534" y="454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40"/>
              <a:buFont typeface="Candara"/>
              <a:buNone/>
            </a:pPr>
            <a:r>
              <a:rPr lang="et-EE" sz="2716"/>
              <a:t>APPROACHES HOW TO PREVENT AND COPE WITH CHILDREN CHALLENGING BEHAVIOUR AT HOME </a:t>
            </a:r>
            <a:r>
              <a:rPr lang="et-EE" sz="1800"/>
              <a:t>from Institut for working rehabilitation for physically handicapped citizens (Slovakia)</a:t>
            </a:r>
            <a:endParaRPr/>
          </a:p>
        </p:txBody>
      </p:sp>
      <p:sp>
        <p:nvSpPr>
          <p:cNvPr id="227" name="Google Shape;227;gba1c1cc38a_0_0"/>
          <p:cNvSpPr txBox="1">
            <a:spLocks noGrp="1"/>
          </p:cNvSpPr>
          <p:nvPr>
            <p:ph type="body" idx="1"/>
          </p:nvPr>
        </p:nvSpPr>
        <p:spPr>
          <a:xfrm>
            <a:off x="619350" y="1366300"/>
            <a:ext cx="10953300" cy="4572000"/>
          </a:xfrm>
          <a:prstGeom prst="rect">
            <a:avLst/>
          </a:prstGeom>
        </p:spPr>
        <p:txBody>
          <a:bodyPr spcFirstLastPara="1" wrap="square" lIns="91425" tIns="45700" rIns="91425" bIns="45700" anchor="t" anchorCtr="0">
            <a:noAutofit/>
          </a:bodyPr>
          <a:lstStyle/>
          <a:p>
            <a:pPr marL="457200" lvl="0" indent="-358140" algn="l" rtl="0">
              <a:lnSpc>
                <a:spcPct val="115000"/>
              </a:lnSpc>
              <a:spcBef>
                <a:spcPts val="1200"/>
              </a:spcBef>
              <a:spcAft>
                <a:spcPts val="0"/>
              </a:spcAft>
              <a:buSzPts val="2040"/>
              <a:buAutoNum type="arabicPeriod"/>
            </a:pPr>
            <a:r>
              <a:rPr lang="et-EE" sz="2400" b="1"/>
              <a:t>Routines and rules</a:t>
            </a:r>
            <a:r>
              <a:rPr lang="et-EE" sz="2400"/>
              <a:t> are very important </a:t>
            </a:r>
            <a:endParaRPr sz="2400"/>
          </a:p>
          <a:p>
            <a:pPr marL="457200" lvl="0" indent="-358140" algn="l" rtl="0">
              <a:lnSpc>
                <a:spcPct val="115000"/>
              </a:lnSpc>
              <a:spcBef>
                <a:spcPts val="0"/>
              </a:spcBef>
              <a:spcAft>
                <a:spcPts val="0"/>
              </a:spcAft>
              <a:buSzPts val="2040"/>
              <a:buAutoNum type="arabicPeriod"/>
            </a:pPr>
            <a:r>
              <a:rPr lang="et-EE" sz="2400"/>
              <a:t>Be active in </a:t>
            </a:r>
            <a:r>
              <a:rPr lang="et-EE" sz="2400" b="1"/>
              <a:t>communication</a:t>
            </a:r>
            <a:endParaRPr sz="2400"/>
          </a:p>
          <a:p>
            <a:pPr marL="457200" lvl="0" indent="-358140" algn="l" rtl="0">
              <a:lnSpc>
                <a:spcPct val="115000"/>
              </a:lnSpc>
              <a:spcBef>
                <a:spcPts val="0"/>
              </a:spcBef>
              <a:spcAft>
                <a:spcPts val="0"/>
              </a:spcAft>
              <a:buSzPts val="2040"/>
              <a:buAutoNum type="arabicPeriod"/>
            </a:pPr>
            <a:r>
              <a:rPr lang="et-EE" sz="2400" b="1"/>
              <a:t>Thank</a:t>
            </a:r>
            <a:r>
              <a:rPr lang="et-EE" sz="2400"/>
              <a:t> for his/her effort, highlight the effort</a:t>
            </a:r>
            <a:endParaRPr sz="2400"/>
          </a:p>
          <a:p>
            <a:pPr marL="457200" lvl="0" indent="-358140" algn="l" rtl="0">
              <a:lnSpc>
                <a:spcPct val="115000"/>
              </a:lnSpc>
              <a:spcBef>
                <a:spcPts val="0"/>
              </a:spcBef>
              <a:spcAft>
                <a:spcPts val="0"/>
              </a:spcAft>
              <a:buSzPts val="2040"/>
              <a:buAutoNum type="arabicPeriod"/>
            </a:pPr>
            <a:r>
              <a:rPr lang="et-EE" sz="2400"/>
              <a:t>Keep </a:t>
            </a:r>
            <a:r>
              <a:rPr lang="et-EE" sz="2400" b="1"/>
              <a:t>well-defined borders</a:t>
            </a:r>
            <a:endParaRPr sz="2400" b="1"/>
          </a:p>
          <a:p>
            <a:pPr marL="457200" lvl="0" indent="-358140" algn="l" rtl="0">
              <a:lnSpc>
                <a:spcPct val="115000"/>
              </a:lnSpc>
              <a:spcBef>
                <a:spcPts val="0"/>
              </a:spcBef>
              <a:spcAft>
                <a:spcPts val="0"/>
              </a:spcAft>
              <a:buSzPts val="2040"/>
              <a:buAutoNum type="arabicPeriod"/>
            </a:pPr>
            <a:r>
              <a:rPr lang="et-EE" sz="2400"/>
              <a:t>Calmly asking </a:t>
            </a:r>
            <a:r>
              <a:rPr lang="et-EE" sz="2400" b="1"/>
              <a:t>easy questions</a:t>
            </a:r>
            <a:endParaRPr sz="2400" b="1"/>
          </a:p>
          <a:p>
            <a:pPr marL="457200" lvl="0" indent="-358140" algn="l" rtl="0">
              <a:lnSpc>
                <a:spcPct val="115000"/>
              </a:lnSpc>
              <a:spcBef>
                <a:spcPts val="0"/>
              </a:spcBef>
              <a:spcAft>
                <a:spcPts val="0"/>
              </a:spcAft>
              <a:buSzPts val="2040"/>
              <a:buAutoNum type="arabicPeriod"/>
            </a:pPr>
            <a:r>
              <a:rPr lang="et-EE" sz="2400" b="1"/>
              <a:t>Motivation</a:t>
            </a:r>
            <a:endParaRPr sz="2400" b="1"/>
          </a:p>
          <a:p>
            <a:pPr marL="457200" lvl="0" indent="-358140" algn="l" rtl="0">
              <a:lnSpc>
                <a:spcPct val="115000"/>
              </a:lnSpc>
              <a:spcBef>
                <a:spcPts val="0"/>
              </a:spcBef>
              <a:spcAft>
                <a:spcPts val="0"/>
              </a:spcAft>
              <a:buSzPts val="2040"/>
              <a:buAutoNum type="arabicPeriod"/>
            </a:pPr>
            <a:r>
              <a:rPr lang="et-EE" sz="2400"/>
              <a:t>Parents should </a:t>
            </a:r>
            <a:r>
              <a:rPr lang="et-EE" sz="2400" b="1"/>
              <a:t>keep informed and updated</a:t>
            </a:r>
            <a:endParaRPr sz="2400" b="1"/>
          </a:p>
          <a:p>
            <a:pPr marL="457200" lvl="0" indent="-358140" algn="l" rtl="0">
              <a:lnSpc>
                <a:spcPct val="115000"/>
              </a:lnSpc>
              <a:spcBef>
                <a:spcPts val="0"/>
              </a:spcBef>
              <a:spcAft>
                <a:spcPts val="0"/>
              </a:spcAft>
              <a:buSzPts val="2040"/>
              <a:buAutoNum type="arabicPeriod"/>
            </a:pPr>
            <a:r>
              <a:rPr lang="et-EE" sz="2400" b="1"/>
              <a:t>Time-schedule</a:t>
            </a:r>
            <a:r>
              <a:rPr lang="et-EE" sz="2400"/>
              <a:t> of the days activities help students feel grounded.</a:t>
            </a:r>
            <a:endParaRPr sz="2400"/>
          </a:p>
          <a:p>
            <a:pPr marL="457200" lvl="0" indent="-358140" algn="l" rtl="0">
              <a:lnSpc>
                <a:spcPct val="115000"/>
              </a:lnSpc>
              <a:spcBef>
                <a:spcPts val="0"/>
              </a:spcBef>
              <a:spcAft>
                <a:spcPts val="0"/>
              </a:spcAft>
              <a:buSzPts val="2040"/>
              <a:buAutoNum type="arabicPeriod"/>
            </a:pPr>
            <a:r>
              <a:rPr lang="et-EE" sz="2400" b="1"/>
              <a:t>SPORT</a:t>
            </a:r>
            <a:endParaRPr sz="2400" b="1"/>
          </a:p>
          <a:p>
            <a:pPr marL="457200" lvl="0" indent="0" algn="l" rtl="0">
              <a:lnSpc>
                <a:spcPct val="115000"/>
              </a:lnSpc>
              <a:spcBef>
                <a:spcPts val="1200"/>
              </a:spcBef>
              <a:spcAft>
                <a:spcPts val="0"/>
              </a:spcAft>
              <a:buNone/>
            </a:pPr>
            <a:endParaRPr/>
          </a:p>
          <a:p>
            <a:pPr marL="457200" lvl="0" indent="0" algn="l" rtl="0">
              <a:spcBef>
                <a:spcPts val="1000"/>
              </a:spcBef>
              <a:spcAft>
                <a:spcPts val="0"/>
              </a:spcAft>
              <a:buNone/>
            </a:pPr>
            <a:endParaRPr/>
          </a:p>
        </p:txBody>
      </p:sp>
      <p:pic>
        <p:nvPicPr>
          <p:cNvPr id="228" name="Google Shape;228;gba1c1cc38a_0_0"/>
          <p:cNvPicPr preferRelativeResize="0"/>
          <p:nvPr/>
        </p:nvPicPr>
        <p:blipFill rotWithShape="1">
          <a:blip r:embed="rId3">
            <a:alphaModFix/>
          </a:blip>
          <a:srcRect/>
          <a:stretch/>
        </p:blipFill>
        <p:spPr>
          <a:xfrm>
            <a:off x="8139976" y="905675"/>
            <a:ext cx="1330475" cy="130476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8"/>
          <p:cNvSpPr txBox="1">
            <a:spLocks noGrp="1"/>
          </p:cNvSpPr>
          <p:nvPr>
            <p:ph type="title"/>
          </p:nvPr>
        </p:nvSpPr>
        <p:spPr>
          <a:xfrm>
            <a:off x="619209" y="448419"/>
            <a:ext cx="8596800" cy="15612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40"/>
              <a:buFont typeface="Candara"/>
              <a:buNone/>
            </a:pPr>
            <a:r>
              <a:rPr lang="et-EE" sz="2716"/>
              <a:t>APPROACHES HOW TO PREVENT AND COPE WITH CHILDREN'S CHALLENGING BEHAVIOUR AT HOME (suggestions from Pärnu Päikese School from Estonia)</a:t>
            </a:r>
            <a:endParaRPr sz="2716"/>
          </a:p>
        </p:txBody>
      </p:sp>
      <p:sp>
        <p:nvSpPr>
          <p:cNvPr id="234" name="Google Shape;234;p8"/>
          <p:cNvSpPr txBox="1">
            <a:spLocks noGrp="1"/>
          </p:cNvSpPr>
          <p:nvPr>
            <p:ph type="body" idx="1"/>
          </p:nvPr>
        </p:nvSpPr>
        <p:spPr>
          <a:xfrm>
            <a:off x="677325" y="2310225"/>
            <a:ext cx="8596800" cy="3501600"/>
          </a:xfrm>
          <a:prstGeom prst="rect">
            <a:avLst/>
          </a:prstGeom>
          <a:noFill/>
          <a:ln>
            <a:noFill/>
          </a:ln>
        </p:spPr>
        <p:txBody>
          <a:bodyPr spcFirstLastPara="1" wrap="square" lIns="91425" tIns="45700" rIns="91425" bIns="45700" anchor="t" anchorCtr="0">
            <a:normAutofit/>
          </a:bodyPr>
          <a:lstStyle/>
          <a:p>
            <a:pPr marL="285750" lvl="0" indent="-321310" algn="l" rtl="0">
              <a:lnSpc>
                <a:spcPct val="100000"/>
              </a:lnSpc>
              <a:spcBef>
                <a:spcPts val="0"/>
              </a:spcBef>
              <a:spcAft>
                <a:spcPts val="0"/>
              </a:spcAft>
              <a:buSzPts val="2000"/>
              <a:buFont typeface="Arial"/>
              <a:buChar char="•"/>
            </a:pPr>
            <a:r>
              <a:rPr lang="et-EE" sz="2000" b="1"/>
              <a:t>Collaboration</a:t>
            </a:r>
            <a:r>
              <a:rPr lang="et-EE" sz="2000"/>
              <a:t> between parents;</a:t>
            </a:r>
            <a:endParaRPr sz="2000"/>
          </a:p>
          <a:p>
            <a:pPr marL="285750" lvl="0" indent="-321310" algn="l" rtl="0">
              <a:lnSpc>
                <a:spcPct val="100000"/>
              </a:lnSpc>
              <a:spcBef>
                <a:spcPts val="1000"/>
              </a:spcBef>
              <a:spcAft>
                <a:spcPts val="0"/>
              </a:spcAft>
              <a:buSzPts val="2000"/>
              <a:buFont typeface="Arial"/>
              <a:buChar char="•"/>
            </a:pPr>
            <a:r>
              <a:rPr lang="et-EE" sz="2000" b="1"/>
              <a:t>Rules</a:t>
            </a:r>
            <a:r>
              <a:rPr lang="et-EE" sz="2000"/>
              <a:t> and </a:t>
            </a:r>
            <a:r>
              <a:rPr lang="et-EE" sz="2000" b="1"/>
              <a:t>boundaries</a:t>
            </a:r>
            <a:r>
              <a:rPr lang="et-EE" sz="2000"/>
              <a:t> at home, discipline;</a:t>
            </a:r>
            <a:endParaRPr sz="2000"/>
          </a:p>
          <a:p>
            <a:pPr marL="285750" lvl="0" indent="-321310" algn="l" rtl="0">
              <a:lnSpc>
                <a:spcPct val="100000"/>
              </a:lnSpc>
              <a:spcBef>
                <a:spcPts val="1000"/>
              </a:spcBef>
              <a:spcAft>
                <a:spcPts val="0"/>
              </a:spcAft>
              <a:buSzPts val="2000"/>
              <a:buFont typeface="Arial"/>
              <a:buChar char="•"/>
            </a:pPr>
            <a:r>
              <a:rPr lang="et-EE" sz="2000" b="1"/>
              <a:t>Clear</a:t>
            </a:r>
            <a:r>
              <a:rPr lang="et-EE" sz="2000"/>
              <a:t> and understandable </a:t>
            </a:r>
            <a:r>
              <a:rPr lang="et-EE" sz="2000" b="1"/>
              <a:t>communication </a:t>
            </a:r>
            <a:r>
              <a:rPr lang="et-EE" sz="2000"/>
              <a:t>with child;</a:t>
            </a:r>
            <a:endParaRPr sz="2000"/>
          </a:p>
          <a:p>
            <a:pPr marL="285750" lvl="0" indent="-321310" algn="l" rtl="0">
              <a:lnSpc>
                <a:spcPct val="100000"/>
              </a:lnSpc>
              <a:spcBef>
                <a:spcPts val="1000"/>
              </a:spcBef>
              <a:spcAft>
                <a:spcPts val="0"/>
              </a:spcAft>
              <a:buSzPts val="2000"/>
              <a:buFont typeface="Arial"/>
              <a:buChar char="•"/>
            </a:pPr>
            <a:r>
              <a:rPr lang="et-EE" sz="2000" b="1"/>
              <a:t>Structure </a:t>
            </a:r>
            <a:r>
              <a:rPr lang="et-EE" sz="2000"/>
              <a:t>of the day, day plan;</a:t>
            </a:r>
            <a:endParaRPr sz="2000"/>
          </a:p>
          <a:p>
            <a:pPr marL="285750" lvl="0" indent="-321310" algn="l" rtl="0">
              <a:lnSpc>
                <a:spcPct val="100000"/>
              </a:lnSpc>
              <a:spcBef>
                <a:spcPts val="1000"/>
              </a:spcBef>
              <a:spcAft>
                <a:spcPts val="0"/>
              </a:spcAft>
              <a:buSzPts val="2000"/>
              <a:buFont typeface="Arial"/>
              <a:buChar char="•"/>
            </a:pPr>
            <a:r>
              <a:rPr lang="et-EE" sz="2000" b="1"/>
              <a:t>Be there </a:t>
            </a:r>
            <a:r>
              <a:rPr lang="et-EE" sz="2000"/>
              <a:t>for a child;</a:t>
            </a:r>
            <a:endParaRPr sz="2000"/>
          </a:p>
          <a:p>
            <a:pPr marL="285750" lvl="0" indent="-321310" algn="l" rtl="0">
              <a:lnSpc>
                <a:spcPct val="100000"/>
              </a:lnSpc>
              <a:spcBef>
                <a:spcPts val="1000"/>
              </a:spcBef>
              <a:spcAft>
                <a:spcPts val="0"/>
              </a:spcAft>
              <a:buSzPts val="2000"/>
              <a:buFont typeface="Arial"/>
              <a:buChar char="•"/>
            </a:pPr>
            <a:r>
              <a:rPr lang="et-EE" sz="2000"/>
              <a:t>Try to </a:t>
            </a:r>
            <a:r>
              <a:rPr lang="et-EE" sz="2000" b="1"/>
              <a:t>avoid irritation </a:t>
            </a:r>
            <a:r>
              <a:rPr lang="et-EE" sz="2000"/>
              <a:t>and </a:t>
            </a:r>
            <a:r>
              <a:rPr lang="et-EE" sz="2000" b="1"/>
              <a:t>tiredness</a:t>
            </a:r>
            <a:r>
              <a:rPr lang="et-EE" sz="2000"/>
              <a:t> due to activity;</a:t>
            </a:r>
            <a:endParaRPr sz="2000" b="1">
              <a:latin typeface="Arial"/>
              <a:ea typeface="Arial"/>
              <a:cs typeface="Arial"/>
              <a:sym typeface="Arial"/>
            </a:endParaRPr>
          </a:p>
          <a:p>
            <a:pPr marL="285750" lvl="0" indent="-321310" algn="l" rtl="0">
              <a:lnSpc>
                <a:spcPct val="100000"/>
              </a:lnSpc>
              <a:spcBef>
                <a:spcPts val="1000"/>
              </a:spcBef>
              <a:spcAft>
                <a:spcPts val="0"/>
              </a:spcAft>
              <a:buSzPts val="2000"/>
              <a:buFont typeface="Arial"/>
              <a:buChar char="•"/>
            </a:pPr>
            <a:r>
              <a:rPr lang="et-EE" sz="2000"/>
              <a:t>Ensure adequate </a:t>
            </a:r>
            <a:r>
              <a:rPr lang="et-EE" sz="2000" b="1"/>
              <a:t>rest periods</a:t>
            </a:r>
            <a:r>
              <a:rPr lang="et-EE" sz="2000"/>
              <a:t> and use </a:t>
            </a:r>
            <a:r>
              <a:rPr lang="et-EE" sz="2000" b="1"/>
              <a:t>bonuses/rewards</a:t>
            </a:r>
            <a:r>
              <a:rPr lang="et-EE" sz="2000"/>
              <a:t>;</a:t>
            </a:r>
            <a:endParaRPr sz="2000"/>
          </a:p>
        </p:txBody>
      </p:sp>
      <p:pic>
        <p:nvPicPr>
          <p:cNvPr id="235" name="Google Shape;235;p8"/>
          <p:cNvPicPr preferRelativeResize="0"/>
          <p:nvPr/>
        </p:nvPicPr>
        <p:blipFill rotWithShape="1">
          <a:blip r:embed="rId3">
            <a:alphaModFix/>
          </a:blip>
          <a:srcRect/>
          <a:stretch/>
        </p:blipFill>
        <p:spPr>
          <a:xfrm>
            <a:off x="6420231" y="1717227"/>
            <a:ext cx="2353260" cy="4572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2"/>
          <p:cNvSpPr txBox="1">
            <a:spLocks noGrp="1"/>
          </p:cNvSpPr>
          <p:nvPr>
            <p:ph type="title"/>
          </p:nvPr>
        </p:nvSpPr>
        <p:spPr>
          <a:xfrm>
            <a:off x="677334" y="609600"/>
            <a:ext cx="8596668" cy="89581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WEBINAR´S AGENDA:</a:t>
            </a:r>
            <a:endParaRPr/>
          </a:p>
        </p:txBody>
      </p:sp>
      <p:sp>
        <p:nvSpPr>
          <p:cNvPr id="117" name="Google Shape;117;p2"/>
          <p:cNvSpPr txBox="1">
            <a:spLocks noGrp="1"/>
          </p:cNvSpPr>
          <p:nvPr>
            <p:ph type="body" idx="1"/>
          </p:nvPr>
        </p:nvSpPr>
        <p:spPr>
          <a:xfrm>
            <a:off x="677334" y="1683834"/>
            <a:ext cx="8596668" cy="4357529"/>
          </a:xfrm>
          <a:prstGeom prst="rect">
            <a:avLst/>
          </a:prstGeom>
          <a:noFill/>
          <a:ln>
            <a:noFill/>
          </a:ln>
        </p:spPr>
        <p:txBody>
          <a:bodyPr spcFirstLastPara="1" wrap="square" lIns="91425" tIns="45700" rIns="91425" bIns="45700" anchor="t" anchorCtr="0">
            <a:normAutofit/>
          </a:bodyPr>
          <a:lstStyle/>
          <a:p>
            <a:pPr marL="342900" lvl="0" indent="-342900" algn="l" rtl="0">
              <a:lnSpc>
                <a:spcPct val="100000"/>
              </a:lnSpc>
              <a:spcBef>
                <a:spcPts val="0"/>
              </a:spcBef>
              <a:spcAft>
                <a:spcPts val="0"/>
              </a:spcAft>
              <a:buSzPts val="1440"/>
              <a:buAutoNum type="arabicPeriod"/>
            </a:pPr>
            <a:r>
              <a:rPr lang="et-EE" dirty="0"/>
              <a:t>Introduction of project coordinators</a:t>
            </a:r>
            <a:endParaRPr dirty="0"/>
          </a:p>
          <a:p>
            <a:pPr marL="342900" lvl="0" indent="-342900" algn="l" rtl="0">
              <a:lnSpc>
                <a:spcPct val="100000"/>
              </a:lnSpc>
              <a:spcBef>
                <a:spcPts val="1000"/>
              </a:spcBef>
              <a:spcAft>
                <a:spcPts val="0"/>
              </a:spcAft>
              <a:buSzPts val="1440"/>
              <a:buAutoNum type="arabicPeriod"/>
            </a:pPr>
            <a:r>
              <a:rPr lang="et-EE" dirty="0"/>
              <a:t>Introduction of project partners (schools)</a:t>
            </a:r>
            <a:endParaRPr dirty="0"/>
          </a:p>
          <a:p>
            <a:pPr marL="342900" lvl="0" indent="-342900" algn="l" rtl="0">
              <a:lnSpc>
                <a:spcPct val="100000"/>
              </a:lnSpc>
              <a:spcBef>
                <a:spcPts val="1000"/>
              </a:spcBef>
              <a:spcAft>
                <a:spcPts val="0"/>
              </a:spcAft>
              <a:buSzPts val="1440"/>
              <a:buAutoNum type="arabicPeriod"/>
            </a:pPr>
            <a:r>
              <a:rPr lang="et-EE" dirty="0"/>
              <a:t>An overview of the project</a:t>
            </a:r>
            <a:endParaRPr dirty="0"/>
          </a:p>
          <a:p>
            <a:pPr marL="342900" lvl="0" indent="-342900" algn="l" rtl="0">
              <a:lnSpc>
                <a:spcPct val="100000"/>
              </a:lnSpc>
              <a:spcBef>
                <a:spcPts val="1000"/>
              </a:spcBef>
              <a:spcAft>
                <a:spcPts val="0"/>
              </a:spcAft>
              <a:buSzPts val="1440"/>
              <a:buAutoNum type="arabicPeriod"/>
            </a:pPr>
            <a:r>
              <a:rPr lang="et-EE" dirty="0"/>
              <a:t>Questionnaires results</a:t>
            </a:r>
            <a:endParaRPr dirty="0"/>
          </a:p>
          <a:p>
            <a:pPr marL="342900" lvl="0" indent="-342900">
              <a:buAutoNum type="arabicPeriod"/>
            </a:pPr>
            <a:r>
              <a:rPr lang="et-EE" dirty="0"/>
              <a:t>Methods/ approaches how to </a:t>
            </a:r>
            <a:r>
              <a:rPr lang="et-EE" dirty="0" smtClean="0"/>
              <a:t>prevent </a:t>
            </a:r>
            <a:r>
              <a:rPr lang="et-EE" dirty="0"/>
              <a:t>and </a:t>
            </a:r>
            <a:r>
              <a:rPr lang="et-EE" dirty="0" smtClean="0"/>
              <a:t>cope children´s </a:t>
            </a:r>
            <a:r>
              <a:rPr lang="et-EE" dirty="0"/>
              <a:t>challenging behaviour</a:t>
            </a:r>
            <a:endParaRPr dirty="0"/>
          </a:p>
          <a:p>
            <a:pPr marL="342900" lvl="0" indent="-342900" algn="l" rtl="0">
              <a:lnSpc>
                <a:spcPct val="100000"/>
              </a:lnSpc>
              <a:spcBef>
                <a:spcPts val="1000"/>
              </a:spcBef>
              <a:spcAft>
                <a:spcPts val="0"/>
              </a:spcAft>
              <a:buSzPts val="1440"/>
              <a:buAutoNum type="arabicPeriod"/>
            </a:pPr>
            <a:r>
              <a:rPr lang="et-EE" dirty="0"/>
              <a:t>Presentation of psychologist Marina Fjodorova</a:t>
            </a:r>
            <a:endParaRPr dirty="0"/>
          </a:p>
          <a:p>
            <a:pPr marL="342900" lvl="0" indent="-342900" algn="l" rtl="0">
              <a:lnSpc>
                <a:spcPct val="100000"/>
              </a:lnSpc>
              <a:spcBef>
                <a:spcPts val="1000"/>
              </a:spcBef>
              <a:spcAft>
                <a:spcPts val="0"/>
              </a:spcAft>
              <a:buSzPts val="1440"/>
              <a:buAutoNum type="arabicPeriod"/>
            </a:pPr>
            <a:r>
              <a:rPr lang="et-EE" dirty="0"/>
              <a:t>2 minutes BREAK</a:t>
            </a:r>
            <a:endParaRPr dirty="0"/>
          </a:p>
          <a:p>
            <a:pPr marL="342900" lvl="0" indent="-342900" algn="l" rtl="0">
              <a:lnSpc>
                <a:spcPct val="100000"/>
              </a:lnSpc>
              <a:spcBef>
                <a:spcPts val="1000"/>
              </a:spcBef>
              <a:spcAft>
                <a:spcPts val="0"/>
              </a:spcAft>
              <a:buSzPts val="1440"/>
              <a:buAutoNum type="arabicPeriod"/>
            </a:pPr>
            <a:r>
              <a:rPr lang="et-EE" dirty="0"/>
              <a:t>Psyhotherapist/psychiatrist Ilze Pelne Bērziņa</a:t>
            </a:r>
            <a:endParaRPr dirty="0"/>
          </a:p>
          <a:p>
            <a:pPr marL="342900" lvl="0" indent="-342900" algn="l" rtl="0">
              <a:lnSpc>
                <a:spcPct val="100000"/>
              </a:lnSpc>
              <a:spcBef>
                <a:spcPts val="1000"/>
              </a:spcBef>
              <a:spcAft>
                <a:spcPts val="0"/>
              </a:spcAft>
              <a:buSzPts val="1440"/>
              <a:buAutoNum type="arabicPeriod"/>
            </a:pPr>
            <a:r>
              <a:rPr lang="et-EE" dirty="0"/>
              <a:t>QUESTIONS TIME</a:t>
            </a:r>
            <a:endParaRPr dirty="0"/>
          </a:p>
          <a:p>
            <a:pPr marL="342900" lvl="0" indent="-342900" algn="l" rtl="0">
              <a:lnSpc>
                <a:spcPct val="100000"/>
              </a:lnSpc>
              <a:spcBef>
                <a:spcPts val="1000"/>
              </a:spcBef>
              <a:spcAft>
                <a:spcPts val="0"/>
              </a:spcAft>
              <a:buSzPts val="1440"/>
              <a:buAutoNum type="arabicPeriod"/>
            </a:pPr>
            <a:r>
              <a:rPr lang="et-EE" smtClean="0"/>
              <a:t>Summary</a:t>
            </a:r>
            <a:endParaRPr dirty="0"/>
          </a:p>
          <a:p>
            <a:pPr marL="342900" lvl="0" indent="-251459" algn="l" rtl="0">
              <a:lnSpc>
                <a:spcPct val="100000"/>
              </a:lnSpc>
              <a:spcBef>
                <a:spcPts val="1000"/>
              </a:spcBef>
              <a:spcAft>
                <a:spcPts val="0"/>
              </a:spcAft>
              <a:buSzPts val="1440"/>
              <a:buNone/>
            </a:pPr>
            <a:endParaRP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a0531daae_0_0"/>
          <p:cNvSpPr txBox="1">
            <a:spLocks noGrp="1"/>
          </p:cNvSpPr>
          <p:nvPr>
            <p:ph type="title"/>
          </p:nvPr>
        </p:nvSpPr>
        <p:spPr>
          <a:xfrm>
            <a:off x="1176825" y="627125"/>
            <a:ext cx="8097300" cy="756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40"/>
              <a:buFont typeface="Candara"/>
              <a:buNone/>
            </a:pPr>
            <a:r>
              <a:rPr lang="et-EE" sz="2716"/>
              <a:t>SUGGESTIONS from Pärnu Päikese School </a:t>
            </a:r>
            <a:endParaRPr/>
          </a:p>
        </p:txBody>
      </p:sp>
      <p:sp>
        <p:nvSpPr>
          <p:cNvPr id="241" name="Google Shape;241;gba0531daae_0_0"/>
          <p:cNvSpPr txBox="1">
            <a:spLocks noGrp="1"/>
          </p:cNvSpPr>
          <p:nvPr>
            <p:ph type="body" idx="1"/>
          </p:nvPr>
        </p:nvSpPr>
        <p:spPr>
          <a:xfrm>
            <a:off x="677325" y="2019625"/>
            <a:ext cx="8596800" cy="3559800"/>
          </a:xfrm>
          <a:prstGeom prst="rect">
            <a:avLst/>
          </a:prstGeom>
        </p:spPr>
        <p:txBody>
          <a:bodyPr spcFirstLastPara="1" wrap="square" lIns="91425" tIns="45700" rIns="91425" bIns="45700" anchor="t" anchorCtr="0">
            <a:noAutofit/>
          </a:bodyPr>
          <a:lstStyle/>
          <a:p>
            <a:pPr marL="457200" lvl="0" indent="-355600" algn="l" rtl="0">
              <a:lnSpc>
                <a:spcPct val="150000"/>
              </a:lnSpc>
              <a:spcBef>
                <a:spcPts val="1000"/>
              </a:spcBef>
              <a:spcAft>
                <a:spcPts val="0"/>
              </a:spcAft>
              <a:buSzPts val="2000"/>
              <a:buFont typeface="Candara"/>
              <a:buChar char="●"/>
            </a:pPr>
            <a:r>
              <a:rPr lang="et-EE" sz="2000" b="1" dirty="0"/>
              <a:t>Visual </a:t>
            </a:r>
            <a:r>
              <a:rPr lang="et-EE" sz="2000" b="1" dirty="0" smtClean="0"/>
              <a:t>support- </a:t>
            </a:r>
            <a:r>
              <a:rPr lang="et-EE" sz="2000" dirty="0" smtClean="0"/>
              <a:t>can be photographs, objects, drawins, lists;</a:t>
            </a:r>
            <a:endParaRPr sz="2000" dirty="0"/>
          </a:p>
          <a:p>
            <a:pPr marL="457200" lvl="0" indent="-355600" algn="l" rtl="0">
              <a:lnSpc>
                <a:spcPct val="150000"/>
              </a:lnSpc>
              <a:spcBef>
                <a:spcPts val="0"/>
              </a:spcBef>
              <a:spcAft>
                <a:spcPts val="0"/>
              </a:spcAft>
              <a:buSzPts val="2000"/>
              <a:buFont typeface="Candara"/>
              <a:buChar char="●"/>
            </a:pPr>
            <a:r>
              <a:rPr lang="et-EE" sz="2000" b="1" dirty="0"/>
              <a:t>Physical </a:t>
            </a:r>
            <a:r>
              <a:rPr lang="et-EE" sz="2000" b="1" dirty="0" smtClean="0"/>
              <a:t>activity</a:t>
            </a:r>
            <a:r>
              <a:rPr lang="et-EE" sz="2000" dirty="0"/>
              <a:t>-</a:t>
            </a:r>
            <a:r>
              <a:rPr lang="et-EE" sz="2000" dirty="0" smtClean="0"/>
              <a:t> regular exercise lessens anxiety;</a:t>
            </a:r>
            <a:endParaRPr sz="2000" dirty="0"/>
          </a:p>
          <a:p>
            <a:pPr marL="457200" lvl="0" indent="-355600" algn="l" rtl="0">
              <a:lnSpc>
                <a:spcPct val="150000"/>
              </a:lnSpc>
              <a:spcBef>
                <a:spcPts val="0"/>
              </a:spcBef>
              <a:spcAft>
                <a:spcPts val="0"/>
              </a:spcAft>
              <a:buSzPts val="2000"/>
              <a:buFont typeface="Candara"/>
              <a:buChar char="●"/>
            </a:pPr>
            <a:r>
              <a:rPr lang="et-EE" sz="2000" dirty="0"/>
              <a:t>Playing outdoors;</a:t>
            </a:r>
            <a:endParaRPr sz="2000" dirty="0"/>
          </a:p>
          <a:p>
            <a:pPr marL="457200" lvl="0" indent="-355600" algn="l" rtl="0">
              <a:lnSpc>
                <a:spcPct val="150000"/>
              </a:lnSpc>
              <a:spcBef>
                <a:spcPts val="0"/>
              </a:spcBef>
              <a:spcAft>
                <a:spcPts val="0"/>
              </a:spcAft>
              <a:buSzPts val="2000"/>
              <a:buFont typeface="Candara"/>
              <a:buChar char="●"/>
            </a:pPr>
            <a:r>
              <a:rPr lang="et-EE" sz="2000" b="1" dirty="0"/>
              <a:t>Plan </a:t>
            </a:r>
            <a:r>
              <a:rPr lang="et-EE" sz="2000" b="1" dirty="0" smtClean="0"/>
              <a:t>transitions</a:t>
            </a:r>
            <a:r>
              <a:rPr lang="et-EE" sz="2000" dirty="0"/>
              <a:t>-</a:t>
            </a:r>
            <a:r>
              <a:rPr lang="et-EE" sz="2000" dirty="0" smtClean="0"/>
              <a:t> create a predictability for  transitions;</a:t>
            </a:r>
            <a:endParaRPr sz="2000" dirty="0"/>
          </a:p>
          <a:p>
            <a:pPr marL="457200" lvl="0" indent="-355600" algn="l" rtl="0">
              <a:lnSpc>
                <a:spcPct val="150000"/>
              </a:lnSpc>
              <a:spcBef>
                <a:spcPts val="0"/>
              </a:spcBef>
              <a:spcAft>
                <a:spcPts val="0"/>
              </a:spcAft>
              <a:buSzPts val="2000"/>
              <a:buFont typeface="Candara"/>
              <a:buChar char="●"/>
            </a:pPr>
            <a:r>
              <a:rPr lang="et-EE" sz="2000" b="1" dirty="0"/>
              <a:t>Alone corner</a:t>
            </a:r>
            <a:r>
              <a:rPr lang="et-EE" sz="2000" dirty="0"/>
              <a:t>, resting place for a child;</a:t>
            </a:r>
            <a:endParaRPr sz="2000" dirty="0"/>
          </a:p>
          <a:p>
            <a:pPr marL="457200" lvl="0" indent="-355600" algn="l" rtl="0">
              <a:lnSpc>
                <a:spcPct val="150000"/>
              </a:lnSpc>
              <a:spcBef>
                <a:spcPts val="0"/>
              </a:spcBef>
              <a:spcAft>
                <a:spcPts val="0"/>
              </a:spcAft>
              <a:buSzPts val="2000"/>
              <a:buChar char="●"/>
            </a:pPr>
            <a:r>
              <a:rPr lang="et-EE" sz="2000" b="1" dirty="0" smtClean="0"/>
              <a:t>Predictability- </a:t>
            </a:r>
            <a:r>
              <a:rPr lang="et-EE" sz="2000" dirty="0" smtClean="0"/>
              <a:t>predicting teaches children about cause and effect;</a:t>
            </a:r>
            <a:endParaRPr sz="2000" dirty="0"/>
          </a:p>
          <a:p>
            <a:pPr marL="457200" lvl="0" indent="-355600" algn="l" rtl="0">
              <a:lnSpc>
                <a:spcPct val="150000"/>
              </a:lnSpc>
              <a:spcBef>
                <a:spcPts val="0"/>
              </a:spcBef>
              <a:spcAft>
                <a:spcPts val="0"/>
              </a:spcAft>
              <a:buSzPts val="2000"/>
              <a:buFont typeface="Candara"/>
              <a:buChar char="●"/>
            </a:pPr>
            <a:r>
              <a:rPr lang="et-EE" sz="2000" dirty="0"/>
              <a:t>Be open to ask help. </a:t>
            </a:r>
            <a:endParaRPr sz="2000" dirty="0"/>
          </a:p>
        </p:txBody>
      </p:sp>
      <p:pic>
        <p:nvPicPr>
          <p:cNvPr id="242" name="Google Shape;242;gba0531daae_0_0"/>
          <p:cNvPicPr preferRelativeResize="0"/>
          <p:nvPr/>
        </p:nvPicPr>
        <p:blipFill rotWithShape="1">
          <a:blip r:embed="rId3">
            <a:alphaModFix/>
          </a:blip>
          <a:srcRect/>
          <a:stretch/>
        </p:blipFill>
        <p:spPr>
          <a:xfrm>
            <a:off x="5388631" y="1136052"/>
            <a:ext cx="2353260" cy="457240"/>
          </a:xfrm>
          <a:prstGeom prst="rect">
            <a:avLst/>
          </a:prstGeom>
          <a:noFill/>
          <a:ln>
            <a:noFill/>
          </a:ln>
        </p:spPr>
      </p:pic>
      <p:pic>
        <p:nvPicPr>
          <p:cNvPr id="243" name="Google Shape;243;gba0531daae_0_0"/>
          <p:cNvPicPr preferRelativeResize="0"/>
          <p:nvPr/>
        </p:nvPicPr>
        <p:blipFill>
          <a:blip r:embed="rId4">
            <a:alphaModFix/>
          </a:blip>
          <a:stretch>
            <a:fillRect/>
          </a:stretch>
        </p:blipFill>
        <p:spPr>
          <a:xfrm>
            <a:off x="13294650" y="4765725"/>
            <a:ext cx="304800" cy="3048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gba1c1cc38a_0_10"/>
          <p:cNvSpPr txBox="1">
            <a:spLocks noGrp="1"/>
          </p:cNvSpPr>
          <p:nvPr>
            <p:ph type="title"/>
          </p:nvPr>
        </p:nvSpPr>
        <p:spPr>
          <a:xfrm>
            <a:off x="120850" y="299000"/>
            <a:ext cx="8596800" cy="13221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r>
              <a:rPr lang="et-EE" sz="1800"/>
              <a:t> </a:t>
            </a:r>
            <a:r>
              <a:rPr lang="et-EE" sz="2716"/>
              <a:t>APPROACHES HOW TO PREVENT AND COPE WITH CHILDREN CHALLENGING BEHAVIOUR AT HOME  </a:t>
            </a:r>
            <a:r>
              <a:rPr lang="et-EE" sz="2400"/>
              <a:t>from “D-r Zlatan Sremec ” – Skopje</a:t>
            </a:r>
            <a:endParaRPr sz="2400"/>
          </a:p>
        </p:txBody>
      </p:sp>
      <p:sp>
        <p:nvSpPr>
          <p:cNvPr id="249" name="Google Shape;249;gba1c1cc38a_0_10"/>
          <p:cNvSpPr txBox="1">
            <a:spLocks noGrp="1"/>
          </p:cNvSpPr>
          <p:nvPr>
            <p:ph type="body" idx="1"/>
          </p:nvPr>
        </p:nvSpPr>
        <p:spPr>
          <a:xfrm>
            <a:off x="677325" y="1728101"/>
            <a:ext cx="8596800" cy="4152600"/>
          </a:xfrm>
          <a:prstGeom prst="rect">
            <a:avLst/>
          </a:prstGeom>
        </p:spPr>
        <p:txBody>
          <a:bodyPr spcFirstLastPara="1" wrap="square" lIns="91425" tIns="45700" rIns="91425" bIns="45700" anchor="t" anchorCtr="0">
            <a:noAutofit/>
          </a:bodyPr>
          <a:lstStyle/>
          <a:p>
            <a:pPr marL="457200" lvl="0" indent="-361950" algn="l" rtl="0">
              <a:lnSpc>
                <a:spcPct val="115000"/>
              </a:lnSpc>
              <a:spcBef>
                <a:spcPts val="0"/>
              </a:spcBef>
              <a:spcAft>
                <a:spcPts val="0"/>
              </a:spcAft>
              <a:buSzPts val="2100"/>
              <a:buFont typeface="Candara"/>
              <a:buChar char="●"/>
            </a:pPr>
            <a:r>
              <a:rPr lang="et-EE" sz="2100" b="1">
                <a:highlight>
                  <a:srgbClr val="FFFFFF"/>
                </a:highlight>
              </a:rPr>
              <a:t>Identify what triggers</a:t>
            </a:r>
            <a:r>
              <a:rPr lang="et-EE" sz="2100">
                <a:highlight>
                  <a:srgbClr val="FFFFFF"/>
                </a:highlight>
              </a:rPr>
              <a:t> the </a:t>
            </a:r>
            <a:r>
              <a:rPr lang="et-EE" sz="2100" b="1">
                <a:highlight>
                  <a:srgbClr val="FFFFFF"/>
                </a:highlight>
              </a:rPr>
              <a:t>behaviour</a:t>
            </a:r>
            <a:r>
              <a:rPr lang="et-EE" sz="2100">
                <a:highlight>
                  <a:srgbClr val="FFFFFF"/>
                </a:highlight>
              </a:rPr>
              <a:t> and how it meets your child’s needs</a:t>
            </a:r>
            <a:endParaRPr sz="2100">
              <a:highlight>
                <a:srgbClr val="FFFFFF"/>
              </a:highlight>
            </a:endParaRPr>
          </a:p>
          <a:p>
            <a:pPr marL="457200" lvl="0" indent="-361950" algn="l" rtl="0">
              <a:lnSpc>
                <a:spcPct val="115000"/>
              </a:lnSpc>
              <a:spcBef>
                <a:spcPts val="0"/>
              </a:spcBef>
              <a:spcAft>
                <a:spcPts val="0"/>
              </a:spcAft>
              <a:buSzPts val="2100"/>
              <a:buChar char="●"/>
            </a:pPr>
            <a:r>
              <a:rPr lang="et-EE" sz="2100" b="1">
                <a:highlight>
                  <a:srgbClr val="FFFFFF"/>
                </a:highlight>
              </a:rPr>
              <a:t>Keep a diary</a:t>
            </a:r>
            <a:r>
              <a:rPr lang="et-EE" sz="2100">
                <a:highlight>
                  <a:srgbClr val="FFFFFF"/>
                </a:highlight>
              </a:rPr>
              <a:t> of the difficult behaviour for 1-2 weeks. </a:t>
            </a:r>
            <a:endParaRPr sz="2100">
              <a:highlight>
                <a:srgbClr val="FFFFFF"/>
              </a:highlight>
            </a:endParaRPr>
          </a:p>
          <a:p>
            <a:pPr marL="457200" lvl="0" indent="-361950" algn="l" rtl="0">
              <a:lnSpc>
                <a:spcPct val="150000"/>
              </a:lnSpc>
              <a:spcBef>
                <a:spcPts val="0"/>
              </a:spcBef>
              <a:spcAft>
                <a:spcPts val="0"/>
              </a:spcAft>
              <a:buSzPts val="2100"/>
              <a:buFont typeface="Candara"/>
              <a:buChar char="●"/>
            </a:pPr>
            <a:r>
              <a:rPr lang="et-EE" sz="2100">
                <a:solidFill>
                  <a:srgbClr val="000000"/>
                </a:solidFill>
              </a:rPr>
              <a:t> </a:t>
            </a:r>
            <a:r>
              <a:rPr lang="et-EE" sz="2100" b="1">
                <a:solidFill>
                  <a:srgbClr val="000000"/>
                </a:solidFill>
              </a:rPr>
              <a:t>Use visual support </a:t>
            </a:r>
            <a:r>
              <a:rPr lang="et-EE" sz="2100">
                <a:solidFill>
                  <a:srgbClr val="000000"/>
                </a:solidFill>
              </a:rPr>
              <a:t>(daily schedule for each activity during the day),</a:t>
            </a:r>
            <a:endParaRPr sz="2100">
              <a:solidFill>
                <a:srgbClr val="000000"/>
              </a:solidFill>
            </a:endParaRPr>
          </a:p>
          <a:p>
            <a:pPr marL="457200" lvl="0" indent="-361950" algn="l" rtl="0">
              <a:lnSpc>
                <a:spcPct val="150000"/>
              </a:lnSpc>
              <a:spcBef>
                <a:spcPts val="0"/>
              </a:spcBef>
              <a:spcAft>
                <a:spcPts val="0"/>
              </a:spcAft>
              <a:buSzPts val="2100"/>
              <a:buFont typeface="Candara"/>
              <a:buChar char="●"/>
            </a:pPr>
            <a:r>
              <a:rPr lang="et-EE" sz="2100">
                <a:solidFill>
                  <a:srgbClr val="000000"/>
                </a:solidFill>
              </a:rPr>
              <a:t> </a:t>
            </a:r>
            <a:r>
              <a:rPr lang="et-EE" sz="2100" b="1">
                <a:solidFill>
                  <a:srgbClr val="000000"/>
                </a:solidFill>
              </a:rPr>
              <a:t>Enable communication</a:t>
            </a:r>
            <a:r>
              <a:rPr lang="et-EE" sz="2100">
                <a:solidFill>
                  <a:srgbClr val="000000"/>
                </a:solidFill>
              </a:rPr>
              <a:t> through </a:t>
            </a:r>
            <a:r>
              <a:rPr lang="et-EE" sz="2100" b="1">
                <a:solidFill>
                  <a:srgbClr val="000000"/>
                </a:solidFill>
              </a:rPr>
              <a:t>pictures </a:t>
            </a:r>
            <a:endParaRPr sz="2100" b="1">
              <a:solidFill>
                <a:srgbClr val="000000"/>
              </a:solidFill>
            </a:endParaRPr>
          </a:p>
          <a:p>
            <a:pPr marL="457200" lvl="0" indent="-361950" algn="l" rtl="0">
              <a:lnSpc>
                <a:spcPct val="150000"/>
              </a:lnSpc>
              <a:spcBef>
                <a:spcPts val="0"/>
              </a:spcBef>
              <a:spcAft>
                <a:spcPts val="0"/>
              </a:spcAft>
              <a:buSzPts val="2100"/>
              <a:buFont typeface="Candara"/>
              <a:buChar char="●"/>
            </a:pPr>
            <a:r>
              <a:rPr lang="et-EE" sz="2100">
                <a:solidFill>
                  <a:srgbClr val="000000"/>
                </a:solidFill>
              </a:rPr>
              <a:t> </a:t>
            </a:r>
            <a:r>
              <a:rPr lang="et-EE" sz="2100" b="1"/>
              <a:t>Reward</a:t>
            </a:r>
            <a:r>
              <a:rPr lang="et-EE" sz="2100" b="1">
                <a:solidFill>
                  <a:srgbClr val="000000"/>
                </a:solidFill>
              </a:rPr>
              <a:t> </a:t>
            </a:r>
            <a:r>
              <a:rPr lang="et-EE" sz="2100">
                <a:solidFill>
                  <a:srgbClr val="000000"/>
                </a:solidFill>
              </a:rPr>
              <a:t>good </a:t>
            </a:r>
            <a:r>
              <a:rPr lang="et-EE" sz="2100" b="1">
                <a:solidFill>
                  <a:srgbClr val="000000"/>
                </a:solidFill>
              </a:rPr>
              <a:t>behavior </a:t>
            </a:r>
            <a:endParaRPr sz="2100" b="1">
              <a:solidFill>
                <a:srgbClr val="000000"/>
              </a:solidFill>
            </a:endParaRPr>
          </a:p>
          <a:p>
            <a:pPr marL="457200" lvl="0" indent="-361950" algn="l" rtl="0">
              <a:lnSpc>
                <a:spcPct val="150000"/>
              </a:lnSpc>
              <a:spcBef>
                <a:spcPts val="0"/>
              </a:spcBef>
              <a:spcAft>
                <a:spcPts val="0"/>
              </a:spcAft>
              <a:buClr>
                <a:srgbClr val="000000"/>
              </a:buClr>
              <a:buSzPts val="2100"/>
              <a:buFont typeface="Candara"/>
              <a:buChar char="●"/>
            </a:pPr>
            <a:r>
              <a:rPr lang="et-EE" sz="2100">
                <a:solidFill>
                  <a:srgbClr val="202124"/>
                </a:solidFill>
                <a:highlight>
                  <a:srgbClr val="FFFFFF"/>
                </a:highlight>
              </a:rPr>
              <a:t> </a:t>
            </a:r>
            <a:r>
              <a:rPr lang="et-EE" sz="2100" b="1">
                <a:solidFill>
                  <a:srgbClr val="202124"/>
                </a:solidFill>
                <a:highlight>
                  <a:srgbClr val="FFFFFF"/>
                </a:highlight>
              </a:rPr>
              <a:t>Respect</a:t>
            </a:r>
            <a:r>
              <a:rPr lang="et-EE" sz="2100">
                <a:solidFill>
                  <a:srgbClr val="202124"/>
                </a:solidFill>
                <a:highlight>
                  <a:srgbClr val="FFFFFF"/>
                </a:highlight>
              </a:rPr>
              <a:t> the daily </a:t>
            </a:r>
            <a:r>
              <a:rPr lang="et-EE" sz="2100" b="1">
                <a:solidFill>
                  <a:srgbClr val="202124"/>
                </a:solidFill>
                <a:highlight>
                  <a:srgbClr val="FFFFFF"/>
                </a:highlight>
              </a:rPr>
              <a:t>routine</a:t>
            </a:r>
            <a:endParaRPr sz="2100" b="1">
              <a:solidFill>
                <a:srgbClr val="202124"/>
              </a:solidFill>
              <a:highlight>
                <a:srgbClr val="FFFFFF"/>
              </a:highlight>
            </a:endParaRPr>
          </a:p>
          <a:p>
            <a:pPr marL="457200" lvl="0" indent="-361950" algn="l" rtl="0">
              <a:lnSpc>
                <a:spcPct val="150000"/>
              </a:lnSpc>
              <a:spcBef>
                <a:spcPts val="0"/>
              </a:spcBef>
              <a:spcAft>
                <a:spcPts val="0"/>
              </a:spcAft>
              <a:buClr>
                <a:srgbClr val="000000"/>
              </a:buClr>
              <a:buSzPts val="2100"/>
              <a:buFont typeface="Candara"/>
              <a:buChar char="●"/>
            </a:pPr>
            <a:r>
              <a:rPr lang="et-EE" sz="2100" b="1">
                <a:solidFill>
                  <a:srgbClr val="202124"/>
                </a:solidFill>
                <a:highlight>
                  <a:srgbClr val="FFFFFF"/>
                </a:highlight>
              </a:rPr>
              <a:t>Remove sources</a:t>
            </a:r>
            <a:r>
              <a:rPr lang="et-EE" sz="2100">
                <a:solidFill>
                  <a:srgbClr val="202124"/>
                </a:solidFill>
                <a:highlight>
                  <a:srgbClr val="FFFFFF"/>
                </a:highlight>
              </a:rPr>
              <a:t> that can trigger </a:t>
            </a:r>
            <a:r>
              <a:rPr lang="et-EE" sz="2100" b="1">
                <a:solidFill>
                  <a:srgbClr val="202124"/>
                </a:solidFill>
                <a:highlight>
                  <a:srgbClr val="FFFFFF"/>
                </a:highlight>
              </a:rPr>
              <a:t>sensory overload</a:t>
            </a:r>
            <a:endParaRPr sz="2100" b="1">
              <a:solidFill>
                <a:srgbClr val="202124"/>
              </a:solidFill>
              <a:highlight>
                <a:srgbClr val="FFFFFF"/>
              </a:highlight>
            </a:endParaRPr>
          </a:p>
          <a:p>
            <a:pPr marL="457200" lvl="0" indent="-361950" algn="l" rtl="0">
              <a:lnSpc>
                <a:spcPct val="150000"/>
              </a:lnSpc>
              <a:spcBef>
                <a:spcPts val="0"/>
              </a:spcBef>
              <a:spcAft>
                <a:spcPts val="0"/>
              </a:spcAft>
              <a:buClr>
                <a:srgbClr val="000000"/>
              </a:buClr>
              <a:buSzPts val="2100"/>
              <a:buFont typeface="Candara"/>
              <a:buChar char="●"/>
            </a:pPr>
            <a:r>
              <a:rPr lang="et-EE" sz="2100" b="1"/>
              <a:t>Redirect  the activity</a:t>
            </a:r>
            <a:r>
              <a:rPr lang="et-EE" sz="2100"/>
              <a:t> with visual support if that has an effect</a:t>
            </a:r>
            <a:endParaRPr sz="2100"/>
          </a:p>
          <a:p>
            <a:pPr marL="457200" lvl="0" indent="-361950" algn="l" rtl="0">
              <a:lnSpc>
                <a:spcPct val="150000"/>
              </a:lnSpc>
              <a:spcBef>
                <a:spcPts val="0"/>
              </a:spcBef>
              <a:spcAft>
                <a:spcPts val="0"/>
              </a:spcAft>
              <a:buSzPts val="2100"/>
              <a:buFont typeface="Candara"/>
              <a:buChar char="●"/>
            </a:pPr>
            <a:r>
              <a:rPr lang="et-EE" sz="2100" b="1"/>
              <a:t>Use short and clear instructions</a:t>
            </a:r>
            <a:r>
              <a:rPr lang="et-EE" sz="2100"/>
              <a:t> </a:t>
            </a:r>
            <a:endParaRPr sz="2100"/>
          </a:p>
          <a:p>
            <a:pPr marL="457200" lvl="0" indent="0" algn="l" rtl="0">
              <a:lnSpc>
                <a:spcPct val="115000"/>
              </a:lnSpc>
              <a:spcBef>
                <a:spcPts val="0"/>
              </a:spcBef>
              <a:spcAft>
                <a:spcPts val="1200"/>
              </a:spcAft>
              <a:buNone/>
            </a:pPr>
            <a:endParaRPr sz="2100"/>
          </a:p>
        </p:txBody>
      </p:sp>
      <p:pic>
        <p:nvPicPr>
          <p:cNvPr id="250" name="Google Shape;250;gba1c1cc38a_0_10"/>
          <p:cNvPicPr preferRelativeResize="0"/>
          <p:nvPr/>
        </p:nvPicPr>
        <p:blipFill rotWithShape="1">
          <a:blip r:embed="rId3">
            <a:alphaModFix/>
          </a:blip>
          <a:srcRect/>
          <a:stretch/>
        </p:blipFill>
        <p:spPr>
          <a:xfrm>
            <a:off x="8169259" y="464982"/>
            <a:ext cx="1683175" cy="115612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4"/>
        <p:cNvGrpSpPr/>
        <p:nvPr/>
      </p:nvGrpSpPr>
      <p:grpSpPr>
        <a:xfrm>
          <a:off x="0" y="0"/>
          <a:ext cx="0" cy="0"/>
          <a:chOff x="0" y="0"/>
          <a:chExt cx="0" cy="0"/>
        </a:xfrm>
      </p:grpSpPr>
      <p:sp>
        <p:nvSpPr>
          <p:cNvPr id="255" name="Google Shape;255;gbb8d0ff0b0_0_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3240"/>
              <a:buFont typeface="Candara"/>
              <a:buNone/>
            </a:pPr>
            <a:r>
              <a:rPr lang="et-EE" sz="2716"/>
              <a:t>SUGGESTIONS from SS Dr Zlatan Sremec Skopje </a:t>
            </a:r>
            <a:endParaRPr/>
          </a:p>
        </p:txBody>
      </p:sp>
      <p:sp>
        <p:nvSpPr>
          <p:cNvPr id="256" name="Google Shape;256;gbb8d0ff0b0_0_1"/>
          <p:cNvSpPr txBox="1">
            <a:spLocks noGrp="1"/>
          </p:cNvSpPr>
          <p:nvPr>
            <p:ph type="body" idx="1"/>
          </p:nvPr>
        </p:nvSpPr>
        <p:spPr>
          <a:xfrm>
            <a:off x="361650" y="962100"/>
            <a:ext cx="8912400" cy="5487900"/>
          </a:xfrm>
          <a:prstGeom prst="rect">
            <a:avLst/>
          </a:prstGeom>
        </p:spPr>
        <p:txBody>
          <a:bodyPr spcFirstLastPara="1" wrap="square" lIns="91425" tIns="45700" rIns="91425" bIns="45700" anchor="t" anchorCtr="0">
            <a:noAutofit/>
          </a:bodyPr>
          <a:lstStyle/>
          <a:p>
            <a:pPr marL="457200" lvl="0" indent="0" algn="l" rtl="0">
              <a:lnSpc>
                <a:spcPct val="115000"/>
              </a:lnSpc>
              <a:spcBef>
                <a:spcPts val="1500"/>
              </a:spcBef>
              <a:spcAft>
                <a:spcPts val="0"/>
              </a:spcAft>
              <a:buNone/>
            </a:pPr>
            <a:endParaRPr sz="1700">
              <a:solidFill>
                <a:srgbClr val="333333"/>
              </a:solidFill>
              <a:highlight>
                <a:srgbClr val="FFFFFF"/>
              </a:highlight>
            </a:endParaRPr>
          </a:p>
          <a:p>
            <a:pPr marL="457200" lvl="0" indent="-342900" algn="l" rtl="0">
              <a:lnSpc>
                <a:spcPct val="115000"/>
              </a:lnSpc>
              <a:spcBef>
                <a:spcPts val="1500"/>
              </a:spcBef>
              <a:spcAft>
                <a:spcPts val="0"/>
              </a:spcAft>
              <a:buClr>
                <a:srgbClr val="333333"/>
              </a:buClr>
              <a:buSzPts val="1800"/>
              <a:buFont typeface="Candara"/>
              <a:buChar char="●"/>
            </a:pPr>
            <a:r>
              <a:rPr lang="et-EE">
                <a:solidFill>
                  <a:srgbClr val="333333"/>
                </a:solidFill>
                <a:highlight>
                  <a:srgbClr val="FFFFFF"/>
                </a:highlight>
              </a:rPr>
              <a:t>Avoid situations which are known to be stressful</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Use a timer or a countdown</a:t>
            </a:r>
            <a:r>
              <a:rPr lang="et-EE">
                <a:solidFill>
                  <a:srgbClr val="333333"/>
                </a:solidFill>
                <a:highlight>
                  <a:srgbClr val="FFFFFF"/>
                </a:highlight>
              </a:rPr>
              <a:t> to support less favoured activities</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Identify signals </a:t>
            </a:r>
            <a:r>
              <a:rPr lang="et-EE">
                <a:solidFill>
                  <a:srgbClr val="333333"/>
                </a:solidFill>
                <a:highlight>
                  <a:srgbClr val="FFFFFF"/>
                </a:highlight>
              </a:rPr>
              <a:t>which i</a:t>
            </a:r>
            <a:r>
              <a:rPr lang="et-EE" b="1">
                <a:solidFill>
                  <a:srgbClr val="333333"/>
                </a:solidFill>
                <a:highlight>
                  <a:srgbClr val="FFFFFF"/>
                </a:highlight>
              </a:rPr>
              <a:t>ndicate increased levels</a:t>
            </a:r>
            <a:r>
              <a:rPr lang="et-EE">
                <a:solidFill>
                  <a:srgbClr val="333333"/>
                </a:solidFill>
                <a:highlight>
                  <a:srgbClr val="FFFFFF"/>
                </a:highlight>
              </a:rPr>
              <a:t> of stress such as noises, words or actions</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Be calm and compassionate</a:t>
            </a:r>
            <a:r>
              <a:rPr lang="et-EE">
                <a:solidFill>
                  <a:srgbClr val="333333"/>
                </a:solidFill>
                <a:highlight>
                  <a:srgbClr val="FFFFFF"/>
                </a:highlight>
              </a:rPr>
              <a:t>. It is important that the person knows that you will be supportive</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Offer suggestions </a:t>
            </a:r>
            <a:r>
              <a:rPr lang="et-EE">
                <a:solidFill>
                  <a:srgbClr val="333333"/>
                </a:solidFill>
                <a:highlight>
                  <a:srgbClr val="FFFFFF"/>
                </a:highlight>
              </a:rPr>
              <a:t>as to what might make the situation better</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Avoid </a:t>
            </a:r>
            <a:r>
              <a:rPr lang="et-EE">
                <a:solidFill>
                  <a:srgbClr val="333333"/>
                </a:solidFill>
                <a:highlight>
                  <a:srgbClr val="FFFFFF"/>
                </a:highlight>
              </a:rPr>
              <a:t>using too much</a:t>
            </a:r>
            <a:r>
              <a:rPr lang="et-EE" b="1">
                <a:solidFill>
                  <a:srgbClr val="333333"/>
                </a:solidFill>
                <a:highlight>
                  <a:srgbClr val="FFFFFF"/>
                </a:highlight>
              </a:rPr>
              <a:t>  complex language </a:t>
            </a:r>
            <a:endParaRPr b="1">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Organise a distracting activity </a:t>
            </a:r>
            <a:r>
              <a:rPr lang="et-EE">
                <a:solidFill>
                  <a:srgbClr val="333333"/>
                </a:solidFill>
                <a:highlight>
                  <a:srgbClr val="FFFFFF"/>
                </a:highlight>
              </a:rPr>
              <a:t>or use some de-escalation techniques such as relaxation or vigorous physical activity</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b="1">
                <a:solidFill>
                  <a:srgbClr val="333333"/>
                </a:solidFill>
                <a:highlight>
                  <a:srgbClr val="FFFFFF"/>
                </a:highlight>
              </a:rPr>
              <a:t>Say what you want to happen</a:t>
            </a:r>
            <a:r>
              <a:rPr lang="et-EE">
                <a:solidFill>
                  <a:srgbClr val="333333"/>
                </a:solidFill>
                <a:highlight>
                  <a:srgbClr val="FFFFFF"/>
                </a:highlight>
              </a:rPr>
              <a:t> rather than commenting on the behaviour</a:t>
            </a:r>
            <a:endParaRPr>
              <a:solidFill>
                <a:srgbClr val="333333"/>
              </a:solidFill>
              <a:highlight>
                <a:srgbClr val="FFFFFF"/>
              </a:highlight>
            </a:endParaRPr>
          </a:p>
          <a:p>
            <a:pPr marL="457200" lvl="0" indent="-342900" algn="l" rtl="0">
              <a:lnSpc>
                <a:spcPct val="115000"/>
              </a:lnSpc>
              <a:spcBef>
                <a:spcPts val="0"/>
              </a:spcBef>
              <a:spcAft>
                <a:spcPts val="0"/>
              </a:spcAft>
              <a:buClr>
                <a:srgbClr val="333333"/>
              </a:buClr>
              <a:buSzPts val="1800"/>
              <a:buFont typeface="Candara"/>
              <a:buChar char="●"/>
            </a:pPr>
            <a:r>
              <a:rPr lang="et-EE">
                <a:solidFill>
                  <a:srgbClr val="333333"/>
                </a:solidFill>
                <a:highlight>
                  <a:srgbClr val="FFFFFF"/>
                </a:highlight>
              </a:rPr>
              <a:t>Back off if required and make the immediate environment safe and wait until the young person is able to feel more in control</a:t>
            </a:r>
            <a:endParaRPr>
              <a:solidFill>
                <a:srgbClr val="333333"/>
              </a:solidFill>
              <a:highlight>
                <a:srgbClr val="FFFFFF"/>
              </a:highlight>
            </a:endParaRPr>
          </a:p>
          <a:p>
            <a:pPr marL="0" lvl="0" indent="0" algn="l" rtl="0">
              <a:spcBef>
                <a:spcPts val="1500"/>
              </a:spcBef>
              <a:spcAft>
                <a:spcPts val="0"/>
              </a:spcAft>
              <a:buNone/>
            </a:pPr>
            <a:endParaRPr/>
          </a:p>
        </p:txBody>
      </p:sp>
      <p:pic>
        <p:nvPicPr>
          <p:cNvPr id="257" name="Google Shape;257;gbb8d0ff0b0_0_1"/>
          <p:cNvPicPr preferRelativeResize="0"/>
          <p:nvPr/>
        </p:nvPicPr>
        <p:blipFill rotWithShape="1">
          <a:blip r:embed="rId3">
            <a:alphaModFix/>
          </a:blip>
          <a:srcRect/>
          <a:stretch/>
        </p:blipFill>
        <p:spPr>
          <a:xfrm>
            <a:off x="7860284" y="962107"/>
            <a:ext cx="1683175" cy="115612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10"/>
          <p:cNvSpPr txBox="1">
            <a:spLocks noGrp="1"/>
          </p:cNvSpPr>
          <p:nvPr>
            <p:ph type="title"/>
          </p:nvPr>
        </p:nvSpPr>
        <p:spPr>
          <a:xfrm>
            <a:off x="1156800" y="682250"/>
            <a:ext cx="8596800" cy="18750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600"/>
              <a:buFont typeface="Candara"/>
              <a:buNone/>
            </a:pPr>
            <a:r>
              <a:rPr lang="et-EE">
                <a:solidFill>
                  <a:srgbClr val="1155CC"/>
                </a:solidFill>
              </a:rPr>
              <a:t>PRESENTATION OF PSYCHOLOGIST MARINA FJODOROVA</a:t>
            </a:r>
            <a:endParaRPr>
              <a:solidFill>
                <a:srgbClr val="1155CC"/>
              </a:solidFill>
            </a:endParaRPr>
          </a:p>
          <a:p>
            <a:pPr marL="0" lvl="0" indent="0" algn="ctr" rtl="0">
              <a:spcBef>
                <a:spcPts val="0"/>
              </a:spcBef>
              <a:spcAft>
                <a:spcPts val="0"/>
              </a:spcAft>
              <a:buClr>
                <a:schemeClr val="dk1"/>
              </a:buClr>
              <a:buSzPts val="1440"/>
              <a:buFont typeface="Arial"/>
              <a:buNone/>
            </a:pPr>
            <a:r>
              <a:rPr lang="et-EE" sz="2500"/>
              <a:t>"Behavioural analysis as a path to behavioural changes"</a:t>
            </a:r>
            <a:endParaRPr>
              <a:solidFill>
                <a:srgbClr val="1155CC"/>
              </a:solidFill>
            </a:endParaRPr>
          </a:p>
        </p:txBody>
      </p:sp>
      <p:sp>
        <p:nvSpPr>
          <p:cNvPr id="263" name="Google Shape;263;p10"/>
          <p:cNvSpPr txBox="1">
            <a:spLocks noGrp="1"/>
          </p:cNvSpPr>
          <p:nvPr>
            <p:ph type="body" idx="1"/>
          </p:nvPr>
        </p:nvSpPr>
        <p:spPr>
          <a:xfrm>
            <a:off x="1040575" y="2281150"/>
            <a:ext cx="8596800" cy="35307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1200"/>
              </a:spcBef>
              <a:spcAft>
                <a:spcPts val="0"/>
              </a:spcAft>
              <a:buClr>
                <a:schemeClr val="dk1"/>
              </a:buClr>
              <a:buSzPts val="1100"/>
              <a:buFont typeface="Arial"/>
              <a:buNone/>
            </a:pPr>
            <a:r>
              <a:rPr lang="et-EE"/>
              <a:t>1. School psychologist vs. behavioral analyst</a:t>
            </a:r>
            <a:endParaRPr/>
          </a:p>
          <a:p>
            <a:pPr marL="0" lvl="0" indent="0" algn="l" rtl="0">
              <a:lnSpc>
                <a:spcPct val="115000"/>
              </a:lnSpc>
              <a:spcBef>
                <a:spcPts val="1200"/>
              </a:spcBef>
              <a:spcAft>
                <a:spcPts val="0"/>
              </a:spcAft>
              <a:buClr>
                <a:schemeClr val="dk1"/>
              </a:buClr>
              <a:buSzPts val="1100"/>
              <a:buFont typeface="Arial"/>
              <a:buNone/>
            </a:pPr>
            <a:r>
              <a:rPr lang="et-EE"/>
              <a:t>2. Functions of behavior</a:t>
            </a:r>
            <a:endParaRPr/>
          </a:p>
          <a:p>
            <a:pPr marL="0" lvl="0" indent="0" algn="l" rtl="0">
              <a:lnSpc>
                <a:spcPct val="115000"/>
              </a:lnSpc>
              <a:spcBef>
                <a:spcPts val="1200"/>
              </a:spcBef>
              <a:spcAft>
                <a:spcPts val="0"/>
              </a:spcAft>
              <a:buClr>
                <a:schemeClr val="dk1"/>
              </a:buClr>
              <a:buSzPts val="1100"/>
              <a:buFont typeface="Arial"/>
              <a:buNone/>
            </a:pPr>
            <a:r>
              <a:rPr lang="et-EE"/>
              <a:t>3. ABC scheme of behavior</a:t>
            </a:r>
            <a:endParaRPr/>
          </a:p>
          <a:p>
            <a:pPr marL="0" lvl="0" indent="0" algn="l" rtl="0">
              <a:lnSpc>
                <a:spcPct val="115000"/>
              </a:lnSpc>
              <a:spcBef>
                <a:spcPts val="1200"/>
              </a:spcBef>
              <a:spcAft>
                <a:spcPts val="0"/>
              </a:spcAft>
              <a:buClr>
                <a:schemeClr val="dk1"/>
              </a:buClr>
              <a:buSzPts val="1100"/>
              <a:buFont typeface="Arial"/>
              <a:buNone/>
            </a:pPr>
            <a:r>
              <a:rPr lang="et-EE"/>
              <a:t>4. Environmental circumstances of challenging behavior</a:t>
            </a:r>
            <a:endParaRPr/>
          </a:p>
          <a:p>
            <a:pPr marL="0" lvl="0" indent="0" algn="l" rtl="0">
              <a:lnSpc>
                <a:spcPct val="115000"/>
              </a:lnSpc>
              <a:spcBef>
                <a:spcPts val="1200"/>
              </a:spcBef>
              <a:spcAft>
                <a:spcPts val="0"/>
              </a:spcAft>
              <a:buClr>
                <a:schemeClr val="dk1"/>
              </a:buClr>
              <a:buSzPts val="1100"/>
              <a:buFont typeface="Arial"/>
              <a:buNone/>
            </a:pPr>
            <a:r>
              <a:rPr lang="et-EE"/>
              <a:t>5. Using of different strategies for behavioral changes</a:t>
            </a:r>
            <a:endParaRPr/>
          </a:p>
          <a:p>
            <a:pPr marL="0" lvl="0" indent="0" algn="l" rtl="0">
              <a:lnSpc>
                <a:spcPct val="115000"/>
              </a:lnSpc>
              <a:spcBef>
                <a:spcPts val="1200"/>
              </a:spcBef>
              <a:spcAft>
                <a:spcPts val="0"/>
              </a:spcAft>
              <a:buClr>
                <a:schemeClr val="dk1"/>
              </a:buClr>
              <a:buSzPts val="1100"/>
              <a:buFont typeface="Arial"/>
              <a:buNone/>
            </a:pPr>
            <a:r>
              <a:rPr lang="et-EE"/>
              <a:t>6. Reinforcement and punishment</a:t>
            </a:r>
            <a:endParaRPr/>
          </a:p>
          <a:p>
            <a:pPr marL="0" lvl="0" indent="0" algn="l" rtl="0">
              <a:lnSpc>
                <a:spcPct val="115000"/>
              </a:lnSpc>
              <a:spcBef>
                <a:spcPts val="1200"/>
              </a:spcBef>
              <a:spcAft>
                <a:spcPts val="1200"/>
              </a:spcAft>
              <a:buClr>
                <a:schemeClr val="dk1"/>
              </a:buClr>
              <a:buSzPts val="1100"/>
              <a:buFont typeface="Arial"/>
              <a:buNone/>
            </a:pPr>
            <a:r>
              <a:rPr lang="et-EE"/>
              <a:t>7. Summary</a:t>
            </a:r>
            <a:endParaRPr/>
          </a:p>
        </p:txBody>
      </p:sp>
      <p:pic>
        <p:nvPicPr>
          <p:cNvPr id="264" name="Google Shape;264;p10"/>
          <p:cNvPicPr preferRelativeResize="0"/>
          <p:nvPr/>
        </p:nvPicPr>
        <p:blipFill>
          <a:blip r:embed="rId3">
            <a:alphaModFix/>
          </a:blip>
          <a:stretch>
            <a:fillRect/>
          </a:stretch>
        </p:blipFill>
        <p:spPr>
          <a:xfrm>
            <a:off x="7452425" y="2440524"/>
            <a:ext cx="2064800" cy="32119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11"/>
          <p:cNvSpPr txBox="1">
            <a:spLocks noGrp="1"/>
          </p:cNvSpPr>
          <p:nvPr>
            <p:ph type="title"/>
          </p:nvPr>
        </p:nvSpPr>
        <p:spPr>
          <a:xfrm>
            <a:off x="677334" y="709961"/>
            <a:ext cx="8596668" cy="61852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240"/>
              <a:buFont typeface="Candara"/>
              <a:buNone/>
            </a:pPr>
            <a:r>
              <a:rPr lang="et-EE" sz="3240"/>
              <a:t>                     </a:t>
            </a:r>
            <a:endParaRPr sz="3240">
              <a:solidFill>
                <a:srgbClr val="498DF1"/>
              </a:solidFill>
            </a:endParaRPr>
          </a:p>
        </p:txBody>
      </p:sp>
      <p:sp>
        <p:nvSpPr>
          <p:cNvPr id="270" name="Google Shape;270;p11"/>
          <p:cNvSpPr txBox="1">
            <a:spLocks noGrp="1"/>
          </p:cNvSpPr>
          <p:nvPr>
            <p:ph type="body" idx="1"/>
          </p:nvPr>
        </p:nvSpPr>
        <p:spPr>
          <a:xfrm>
            <a:off x="677334" y="1170879"/>
            <a:ext cx="8596668" cy="4870484"/>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40"/>
              <a:buNone/>
            </a:pPr>
            <a:r>
              <a:rPr lang="et-EE"/>
              <a:t>                                 </a:t>
            </a: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p:txBody>
      </p:sp>
      <p:pic>
        <p:nvPicPr>
          <p:cNvPr id="271" name="Google Shape;271;p11">
            <a:hlinkClick r:id="rId3"/>
          </p:cNvPr>
          <p:cNvPicPr preferRelativeResize="0"/>
          <p:nvPr/>
        </p:nvPicPr>
        <p:blipFill rotWithShape="1">
          <a:blip r:embed="rId4">
            <a:alphaModFix/>
          </a:blip>
          <a:srcRect l="5299" t="7606" r="4050" b="8378"/>
          <a:stretch/>
        </p:blipFill>
        <p:spPr>
          <a:xfrm>
            <a:off x="2062543" y="1630677"/>
            <a:ext cx="5826231" cy="3596639"/>
          </a:xfrm>
          <a:prstGeom prst="rect">
            <a:avLst/>
          </a:prstGeom>
          <a:noFill/>
          <a:ln>
            <a:noFill/>
          </a:ln>
        </p:spPr>
      </p:pic>
      <p:sp>
        <p:nvSpPr>
          <p:cNvPr id="272" name="Google Shape;272;p11"/>
          <p:cNvSpPr txBox="1"/>
          <p:nvPr/>
        </p:nvSpPr>
        <p:spPr>
          <a:xfrm rot="352070">
            <a:off x="3135284" y="3001051"/>
            <a:ext cx="3511708" cy="83099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800"/>
              <a:buFont typeface="Arial"/>
              <a:buNone/>
            </a:pPr>
            <a:r>
              <a:rPr lang="et-EE" sz="4800" b="0" i="0" u="none" strike="noStrike" cap="none">
                <a:solidFill>
                  <a:srgbClr val="0E57C4"/>
                </a:solidFill>
                <a:latin typeface="Candara"/>
                <a:ea typeface="Candara"/>
                <a:cs typeface="Candara"/>
                <a:sym typeface="Candara"/>
              </a:rPr>
              <a:t>BREAK TIME</a:t>
            </a:r>
            <a:endParaRPr sz="4800" b="0" i="0" u="none" strike="noStrike" cap="none">
              <a:solidFill>
                <a:srgbClr val="0E57C4"/>
              </a:solidFill>
              <a:latin typeface="Candara"/>
              <a:ea typeface="Candara"/>
              <a:cs typeface="Candara"/>
              <a:sym typeface="Candara"/>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2"/>
          <p:cNvSpPr txBox="1">
            <a:spLocks noGrp="1"/>
          </p:cNvSpPr>
          <p:nvPr>
            <p:ph type="title"/>
          </p:nvPr>
        </p:nvSpPr>
        <p:spPr>
          <a:xfrm>
            <a:off x="1185875" y="1016425"/>
            <a:ext cx="8596800" cy="14391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Clr>
                <a:schemeClr val="dk1"/>
              </a:buClr>
              <a:buSzPts val="3600"/>
              <a:buFont typeface="Candara"/>
              <a:buNone/>
            </a:pPr>
            <a:r>
              <a:rPr lang="et-EE" dirty="0">
                <a:solidFill>
                  <a:srgbClr val="1155CC"/>
                </a:solidFill>
              </a:rPr>
              <a:t>PSYCHOTHERAPIST/ PSYCHIATRIST</a:t>
            </a:r>
            <a:endParaRPr dirty="0">
              <a:solidFill>
                <a:srgbClr val="1155CC"/>
              </a:solidFill>
            </a:endParaRPr>
          </a:p>
          <a:p>
            <a:pPr marL="0" lvl="0" indent="0" algn="ctr" rtl="0">
              <a:lnSpc>
                <a:spcPct val="100000"/>
              </a:lnSpc>
              <a:spcBef>
                <a:spcPts val="0"/>
              </a:spcBef>
              <a:spcAft>
                <a:spcPts val="0"/>
              </a:spcAft>
              <a:buClr>
                <a:schemeClr val="dk1"/>
              </a:buClr>
              <a:buSzPts val="3600"/>
              <a:buFont typeface="Candara"/>
              <a:buNone/>
            </a:pPr>
            <a:r>
              <a:rPr lang="et-EE" sz="3000" dirty="0">
                <a:solidFill>
                  <a:srgbClr val="0E57C4"/>
                </a:solidFill>
              </a:rPr>
              <a:t> Ilze Pelne Bērziņa</a:t>
            </a:r>
            <a:endParaRPr sz="3000" dirty="0">
              <a:solidFill>
                <a:srgbClr val="0E57C4"/>
              </a:solidFill>
            </a:endParaRPr>
          </a:p>
        </p:txBody>
      </p:sp>
      <p:sp>
        <p:nvSpPr>
          <p:cNvPr id="278" name="Google Shape;278;p12"/>
          <p:cNvSpPr txBox="1">
            <a:spLocks noGrp="1"/>
          </p:cNvSpPr>
          <p:nvPr>
            <p:ph type="body" idx="1"/>
          </p:nvPr>
        </p:nvSpPr>
        <p:spPr>
          <a:xfrm>
            <a:off x="938850" y="2077750"/>
            <a:ext cx="8596800" cy="396390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1440"/>
              <a:buNone/>
            </a:pPr>
            <a:endParaRPr dirty="0"/>
          </a:p>
          <a:p>
            <a:pPr marL="0" lvl="0" indent="0" algn="ctr" rtl="0">
              <a:spcBef>
                <a:spcPts val="0"/>
              </a:spcBef>
              <a:spcAft>
                <a:spcPts val="0"/>
              </a:spcAft>
              <a:buClr>
                <a:schemeClr val="dk1"/>
              </a:buClr>
              <a:buSzPts val="1440"/>
              <a:buFont typeface="Arial"/>
              <a:buNone/>
            </a:pPr>
            <a:r>
              <a:rPr lang="et-EE" sz="2100" dirty="0"/>
              <a:t>"</a:t>
            </a:r>
            <a:r>
              <a:rPr lang="et-EE" sz="2400" dirty="0"/>
              <a:t>Challenging behaviour at school from psychotherapist's/psychiatrist's point of view"</a:t>
            </a:r>
            <a:endParaRPr sz="2400" dirty="0"/>
          </a:p>
          <a:p>
            <a:pPr marL="0" lvl="0" indent="0" algn="ctr" rtl="0">
              <a:lnSpc>
                <a:spcPct val="100000"/>
              </a:lnSpc>
              <a:spcBef>
                <a:spcPts val="0"/>
              </a:spcBef>
              <a:spcAft>
                <a:spcPts val="0"/>
              </a:spcAft>
              <a:buSzPts val="1440"/>
              <a:buNone/>
            </a:pPr>
            <a:endParaRPr dirty="0"/>
          </a:p>
          <a:p>
            <a:pPr marL="0" lvl="0" indent="0" algn="ctr" rtl="0">
              <a:lnSpc>
                <a:spcPct val="100000"/>
              </a:lnSpc>
              <a:spcBef>
                <a:spcPts val="0"/>
              </a:spcBef>
              <a:spcAft>
                <a:spcPts val="0"/>
              </a:spcAft>
              <a:buSzPts val="1440"/>
              <a:buNone/>
            </a:pPr>
            <a:endParaRPr dirty="0"/>
          </a:p>
          <a:p>
            <a:pPr marL="0" lvl="0" indent="0" algn="ctr" rtl="0">
              <a:lnSpc>
                <a:spcPct val="100000"/>
              </a:lnSpc>
              <a:spcBef>
                <a:spcPts val="0"/>
              </a:spcBef>
              <a:spcAft>
                <a:spcPts val="0"/>
              </a:spcAft>
              <a:buSzPts val="1440"/>
              <a:buNone/>
            </a:pPr>
            <a:endParaRPr/>
          </a:p>
          <a:p>
            <a:pPr marL="0" lvl="0" indent="0" algn="ctr" rtl="0">
              <a:lnSpc>
                <a:spcPct val="100000"/>
              </a:lnSpc>
              <a:spcBef>
                <a:spcPts val="0"/>
              </a:spcBef>
              <a:spcAft>
                <a:spcPts val="0"/>
              </a:spcAft>
              <a:buSzPts val="1440"/>
              <a:buNone/>
            </a:pPr>
            <a:endParaRPr/>
          </a:p>
          <a:p>
            <a:pPr marL="0" lvl="0" indent="0" algn="ctr" rtl="0">
              <a:lnSpc>
                <a:spcPct val="100000"/>
              </a:lnSpc>
              <a:spcBef>
                <a:spcPts val="0"/>
              </a:spcBef>
              <a:spcAft>
                <a:spcPts val="0"/>
              </a:spcAft>
              <a:buSzPts val="1440"/>
              <a:buNone/>
            </a:pPr>
            <a:endParaRPr dirty="0"/>
          </a:p>
          <a:p>
            <a:pPr marL="0" lvl="0" indent="0" algn="ctr" rtl="0">
              <a:lnSpc>
                <a:spcPct val="100000"/>
              </a:lnSpc>
              <a:spcBef>
                <a:spcPts val="0"/>
              </a:spcBef>
              <a:spcAft>
                <a:spcPts val="0"/>
              </a:spcAft>
              <a:buSzPts val="1440"/>
              <a:buNone/>
            </a:pPr>
            <a:endParaRPr dirty="0"/>
          </a:p>
          <a:p>
            <a:pPr marL="0" lvl="0" indent="0" algn="ctr" rtl="0">
              <a:lnSpc>
                <a:spcPct val="100000"/>
              </a:lnSpc>
              <a:spcBef>
                <a:spcPts val="0"/>
              </a:spcBef>
              <a:spcAft>
                <a:spcPts val="0"/>
              </a:spcAft>
              <a:buSzPts val="1440"/>
              <a:buNone/>
            </a:pPr>
            <a:endParaRPr dirty="0"/>
          </a:p>
          <a:p>
            <a:pPr marL="0" lvl="0" indent="0" algn="ctr" rtl="0">
              <a:lnSpc>
                <a:spcPct val="100000"/>
              </a:lnSpc>
              <a:spcBef>
                <a:spcPts val="0"/>
              </a:spcBef>
              <a:spcAft>
                <a:spcPts val="0"/>
              </a:spcAft>
              <a:buSzPts val="1440"/>
              <a:buNone/>
            </a:pPr>
            <a:endParaRPr sz="2400" dirty="0"/>
          </a:p>
        </p:txBody>
      </p:sp>
      <p:pic>
        <p:nvPicPr>
          <p:cNvPr id="279" name="Google Shape;279;p12"/>
          <p:cNvPicPr preferRelativeResize="0"/>
          <p:nvPr/>
        </p:nvPicPr>
        <p:blipFill>
          <a:blip r:embed="rId3">
            <a:alphaModFix/>
          </a:blip>
          <a:stretch>
            <a:fillRect/>
          </a:stretch>
        </p:blipFill>
        <p:spPr>
          <a:xfrm>
            <a:off x="3803525" y="3232700"/>
            <a:ext cx="3010875" cy="25904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3"/>
          <p:cNvSpPr txBox="1">
            <a:spLocks noGrp="1"/>
          </p:cNvSpPr>
          <p:nvPr>
            <p:ph type="title"/>
          </p:nvPr>
        </p:nvSpPr>
        <p:spPr>
          <a:xfrm>
            <a:off x="999068" y="1314185"/>
            <a:ext cx="8596800" cy="13209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QUESTIONS- please write in chat window</a:t>
            </a:r>
            <a:endParaRPr/>
          </a:p>
        </p:txBody>
      </p:sp>
      <p:pic>
        <p:nvPicPr>
          <p:cNvPr id="285" name="Google Shape;285;p13"/>
          <p:cNvPicPr preferRelativeResize="0"/>
          <p:nvPr/>
        </p:nvPicPr>
        <p:blipFill rotWithShape="1">
          <a:blip r:embed="rId3">
            <a:alphaModFix/>
          </a:blip>
          <a:srcRect l="15431" t="4073" r="10153" b="8302"/>
          <a:stretch/>
        </p:blipFill>
        <p:spPr>
          <a:xfrm>
            <a:off x="4025591" y="2373970"/>
            <a:ext cx="1583474" cy="24824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14"/>
          <p:cNvSpPr txBox="1">
            <a:spLocks noGrp="1"/>
          </p:cNvSpPr>
          <p:nvPr>
            <p:ph type="title"/>
          </p:nvPr>
        </p:nvSpPr>
        <p:spPr>
          <a:xfrm>
            <a:off x="2271958" y="379141"/>
            <a:ext cx="6459446" cy="9144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E57C4"/>
              </a:buClr>
              <a:buSzPts val="3600"/>
              <a:buFont typeface="Candara"/>
              <a:buNone/>
            </a:pPr>
            <a:r>
              <a:rPr lang="et-EE">
                <a:solidFill>
                  <a:srgbClr val="0E57C4"/>
                </a:solidFill>
              </a:rPr>
              <a:t>Thank you for attending!</a:t>
            </a:r>
            <a:endParaRPr>
              <a:solidFill>
                <a:srgbClr val="0E57C4"/>
              </a:solidFill>
            </a:endParaRPr>
          </a:p>
        </p:txBody>
      </p:sp>
      <p:sp>
        <p:nvSpPr>
          <p:cNvPr id="291" name="Google Shape;291;p14"/>
          <p:cNvSpPr txBox="1">
            <a:spLocks noGrp="1"/>
          </p:cNvSpPr>
          <p:nvPr>
            <p:ph type="body" idx="1"/>
          </p:nvPr>
        </p:nvSpPr>
        <p:spPr>
          <a:xfrm>
            <a:off x="677334" y="1293542"/>
            <a:ext cx="8596668" cy="474782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1600"/>
              <a:buNone/>
            </a:pPr>
            <a:r>
              <a:rPr lang="et-EE" sz="2000" b="1"/>
              <a:t>Contacts</a:t>
            </a:r>
            <a:endParaRPr/>
          </a:p>
          <a:p>
            <a:pPr marL="0" lvl="0" indent="0" algn="ctr" rtl="0">
              <a:lnSpc>
                <a:spcPct val="90000"/>
              </a:lnSpc>
              <a:spcBef>
                <a:spcPts val="1000"/>
              </a:spcBef>
              <a:spcAft>
                <a:spcPts val="0"/>
              </a:spcAft>
              <a:buSzPts val="1440"/>
              <a:buNone/>
            </a:pPr>
            <a:r>
              <a:rPr lang="et-EE" b="1" u="sng"/>
              <a:t>PETRONELA LADECKA </a:t>
            </a:r>
            <a:r>
              <a:rPr lang="et-EE"/>
              <a:t>(Slovakia)</a:t>
            </a:r>
            <a:endParaRPr/>
          </a:p>
          <a:p>
            <a:pPr marL="0" lvl="0" indent="0" algn="ctr" rtl="0">
              <a:lnSpc>
                <a:spcPct val="90000"/>
              </a:lnSpc>
              <a:spcBef>
                <a:spcPts val="1000"/>
              </a:spcBef>
              <a:spcAft>
                <a:spcPts val="0"/>
              </a:spcAft>
              <a:buSzPts val="1440"/>
              <a:buNone/>
            </a:pPr>
            <a:r>
              <a:rPr lang="et-EE"/>
              <a:t>email: </a:t>
            </a:r>
            <a:r>
              <a:rPr lang="et-EE" u="sng">
                <a:solidFill>
                  <a:schemeClr val="hlink"/>
                </a:solidFill>
                <a:hlinkClick r:id="rId3"/>
              </a:rPr>
              <a:t>pladecka@gmail.com</a:t>
            </a:r>
            <a:endParaRPr/>
          </a:p>
          <a:p>
            <a:pPr marL="0" lvl="0" indent="0" algn="ctr" rtl="0">
              <a:lnSpc>
                <a:spcPct val="90000"/>
              </a:lnSpc>
              <a:spcBef>
                <a:spcPts val="1000"/>
              </a:spcBef>
              <a:spcAft>
                <a:spcPts val="0"/>
              </a:spcAft>
              <a:buSzPts val="1440"/>
              <a:buNone/>
            </a:pPr>
            <a:endParaRPr/>
          </a:p>
          <a:p>
            <a:pPr marL="0" lvl="0" indent="0" algn="ctr" rtl="0">
              <a:lnSpc>
                <a:spcPct val="90000"/>
              </a:lnSpc>
              <a:spcBef>
                <a:spcPts val="1000"/>
              </a:spcBef>
              <a:spcAft>
                <a:spcPts val="0"/>
              </a:spcAft>
              <a:buSzPts val="1440"/>
              <a:buNone/>
            </a:pPr>
            <a:r>
              <a:rPr lang="et-EE" b="1" u="sng"/>
              <a:t>IVETA MILEVSKA</a:t>
            </a:r>
            <a:r>
              <a:rPr lang="et-EE" b="1"/>
              <a:t> </a:t>
            </a:r>
            <a:r>
              <a:rPr lang="et-EE"/>
              <a:t>(Latvia)</a:t>
            </a:r>
            <a:endParaRPr/>
          </a:p>
          <a:p>
            <a:pPr marL="0" lvl="0" indent="0" algn="ctr" rtl="0">
              <a:lnSpc>
                <a:spcPct val="90000"/>
              </a:lnSpc>
              <a:spcBef>
                <a:spcPts val="1000"/>
              </a:spcBef>
              <a:spcAft>
                <a:spcPts val="0"/>
              </a:spcAft>
              <a:buSzPts val="1440"/>
              <a:buNone/>
            </a:pPr>
            <a:r>
              <a:rPr lang="et-EE"/>
              <a:t>email: </a:t>
            </a:r>
            <a:r>
              <a:rPr lang="et-EE" u="sng">
                <a:solidFill>
                  <a:schemeClr val="hlink"/>
                </a:solidFill>
                <a:hlinkClick r:id="rId4"/>
              </a:rPr>
              <a:t>binga2@inbox.lv</a:t>
            </a:r>
            <a:endParaRPr/>
          </a:p>
          <a:p>
            <a:pPr marL="0" lvl="0" indent="0" algn="ctr" rtl="0">
              <a:lnSpc>
                <a:spcPct val="90000"/>
              </a:lnSpc>
              <a:spcBef>
                <a:spcPts val="1000"/>
              </a:spcBef>
              <a:spcAft>
                <a:spcPts val="0"/>
              </a:spcAft>
              <a:buSzPts val="1440"/>
              <a:buNone/>
            </a:pPr>
            <a:endParaRPr/>
          </a:p>
          <a:p>
            <a:pPr marL="0" lvl="0" indent="0" algn="ctr" rtl="0">
              <a:lnSpc>
                <a:spcPct val="90000"/>
              </a:lnSpc>
              <a:spcBef>
                <a:spcPts val="1000"/>
              </a:spcBef>
              <a:spcAft>
                <a:spcPts val="0"/>
              </a:spcAft>
              <a:buSzPts val="1440"/>
              <a:buNone/>
            </a:pPr>
            <a:r>
              <a:rPr lang="et-EE" b="1" u="sng"/>
              <a:t>MARIJA DELETIKJ </a:t>
            </a:r>
            <a:r>
              <a:rPr lang="et-EE"/>
              <a:t>(Macedonia)</a:t>
            </a:r>
            <a:endParaRPr/>
          </a:p>
          <a:p>
            <a:pPr marL="0" lvl="0" indent="0" algn="ctr" rtl="0">
              <a:lnSpc>
                <a:spcPct val="90000"/>
              </a:lnSpc>
              <a:spcBef>
                <a:spcPts val="1000"/>
              </a:spcBef>
              <a:spcAft>
                <a:spcPts val="0"/>
              </a:spcAft>
              <a:buSzPts val="1440"/>
              <a:buNone/>
            </a:pPr>
            <a:r>
              <a:rPr lang="et-EE"/>
              <a:t>email: </a:t>
            </a:r>
            <a:r>
              <a:rPr lang="et-EE" u="sng">
                <a:solidFill>
                  <a:schemeClr val="hlink"/>
                </a:solidFill>
                <a:hlinkClick r:id="rId5"/>
              </a:rPr>
              <a:t>m.deletic@yahoo.com</a:t>
            </a:r>
            <a:endParaRPr/>
          </a:p>
          <a:p>
            <a:pPr marL="0" lvl="0" indent="0" algn="ctr" rtl="0">
              <a:lnSpc>
                <a:spcPct val="90000"/>
              </a:lnSpc>
              <a:spcBef>
                <a:spcPts val="1000"/>
              </a:spcBef>
              <a:spcAft>
                <a:spcPts val="0"/>
              </a:spcAft>
              <a:buSzPts val="1440"/>
              <a:buNone/>
            </a:pPr>
            <a:endParaRPr/>
          </a:p>
          <a:p>
            <a:pPr marL="0" lvl="0" indent="0" algn="ctr" rtl="0">
              <a:lnSpc>
                <a:spcPct val="90000"/>
              </a:lnSpc>
              <a:spcBef>
                <a:spcPts val="1000"/>
              </a:spcBef>
              <a:spcAft>
                <a:spcPts val="0"/>
              </a:spcAft>
              <a:buSzPts val="1440"/>
              <a:buNone/>
            </a:pPr>
            <a:r>
              <a:rPr lang="et-EE" b="1" u="sng"/>
              <a:t>RAILI HIIESALU </a:t>
            </a:r>
            <a:r>
              <a:rPr lang="et-EE"/>
              <a:t>(Estonia)</a:t>
            </a:r>
            <a:endParaRPr/>
          </a:p>
          <a:p>
            <a:pPr marL="0" lvl="0" indent="0" algn="ctr" rtl="0">
              <a:lnSpc>
                <a:spcPct val="90000"/>
              </a:lnSpc>
              <a:spcBef>
                <a:spcPts val="1000"/>
              </a:spcBef>
              <a:spcAft>
                <a:spcPts val="0"/>
              </a:spcAft>
              <a:buSzPts val="1440"/>
              <a:buNone/>
            </a:pPr>
            <a:r>
              <a:rPr lang="et-EE"/>
              <a:t>email: </a:t>
            </a:r>
            <a:r>
              <a:rPr lang="et-EE" u="sng">
                <a:solidFill>
                  <a:schemeClr val="hlink"/>
                </a:solidFill>
                <a:hlinkClick r:id="rId6"/>
              </a:rPr>
              <a:t>raili.hiiesalu@gmail.com</a:t>
            </a:r>
            <a:endParaRPr/>
          </a:p>
          <a:p>
            <a:pPr marL="0" lvl="0" indent="0" algn="ctr" rtl="0">
              <a:lnSpc>
                <a:spcPct val="90000"/>
              </a:lnSpc>
              <a:spcBef>
                <a:spcPts val="1000"/>
              </a:spcBef>
              <a:spcAft>
                <a:spcPts val="0"/>
              </a:spcAft>
              <a:buSzPts val="1440"/>
              <a:buNone/>
            </a:pPr>
            <a:endParaRPr/>
          </a:p>
          <a:p>
            <a:pPr marL="0" lvl="0" indent="0" algn="ctr" rtl="0">
              <a:lnSpc>
                <a:spcPct val="90000"/>
              </a:lnSpc>
              <a:spcBef>
                <a:spcPts val="1000"/>
              </a:spcBef>
              <a:spcAft>
                <a:spcPts val="0"/>
              </a:spcAft>
              <a:buSzPts val="1440"/>
              <a:buNone/>
            </a:pPr>
            <a:endParaRPr/>
          </a:p>
          <a:p>
            <a:pPr marL="0" lvl="0" indent="0" algn="ctr" rtl="0">
              <a:lnSpc>
                <a:spcPct val="90000"/>
              </a:lnSpc>
              <a:spcBef>
                <a:spcPts val="1000"/>
              </a:spcBef>
              <a:spcAft>
                <a:spcPts val="0"/>
              </a:spcAft>
              <a:buSzPts val="144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6"/>
          <p:cNvSpPr txBox="1">
            <a:spLocks noGrp="1"/>
          </p:cNvSpPr>
          <p:nvPr>
            <p:ph type="title"/>
          </p:nvPr>
        </p:nvSpPr>
        <p:spPr>
          <a:xfrm>
            <a:off x="677334" y="1282390"/>
            <a:ext cx="8596668" cy="648010"/>
          </a:xfrm>
          <a:prstGeom prst="rect">
            <a:avLst/>
          </a:prstGeom>
          <a:noFill/>
          <a:ln>
            <a:noFill/>
          </a:ln>
        </p:spPr>
        <p:txBody>
          <a:bodyPr spcFirstLastPara="1" wrap="square" lIns="91425" tIns="45700" rIns="91425" bIns="45700" anchor="t" anchorCtr="0">
            <a:normAutofit/>
          </a:bodyPr>
          <a:lstStyle/>
          <a:p>
            <a:pPr marL="0" lvl="0" indent="0" algn="ctr" rtl="0">
              <a:lnSpc>
                <a:spcPct val="100000"/>
              </a:lnSpc>
              <a:spcBef>
                <a:spcPts val="0"/>
              </a:spcBef>
              <a:spcAft>
                <a:spcPts val="0"/>
              </a:spcAft>
              <a:buSzPts val="3600"/>
              <a:buNone/>
            </a:pPr>
            <a:r>
              <a:rPr lang="et-EE"/>
              <a:t>DISCLAMER</a:t>
            </a:r>
            <a:endParaRPr/>
          </a:p>
        </p:txBody>
      </p:sp>
      <p:sp>
        <p:nvSpPr>
          <p:cNvPr id="297" name="Google Shape;297;p26"/>
          <p:cNvSpPr txBox="1">
            <a:spLocks noGrp="1"/>
          </p:cNvSpPr>
          <p:nvPr>
            <p:ph type="body" idx="1"/>
          </p:nvPr>
        </p:nvSpPr>
        <p:spPr>
          <a:xfrm>
            <a:off x="677334" y="2531326"/>
            <a:ext cx="8596668" cy="3077737"/>
          </a:xfrm>
          <a:prstGeom prst="rect">
            <a:avLst/>
          </a:prstGeom>
          <a:noFill/>
          <a:ln>
            <a:noFill/>
          </a:ln>
        </p:spPr>
        <p:txBody>
          <a:bodyPr spcFirstLastPara="1" wrap="square" lIns="91425" tIns="45700" rIns="91425" bIns="45700" anchor="t" anchorCtr="0">
            <a:normAutofit/>
          </a:bodyPr>
          <a:lstStyle/>
          <a:p>
            <a:pPr marL="457200" lvl="0" indent="-228600" algn="just" rtl="0">
              <a:lnSpc>
                <a:spcPct val="100000"/>
              </a:lnSpc>
              <a:spcBef>
                <a:spcPts val="1000"/>
              </a:spcBef>
              <a:spcAft>
                <a:spcPts val="0"/>
              </a:spcAft>
              <a:buSzPts val="1440"/>
              <a:buNone/>
            </a:pPr>
            <a:r>
              <a:rPr lang="et-EE"/>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1"/>
        <p:cNvGrpSpPr/>
        <p:nvPr/>
      </p:nvGrpSpPr>
      <p:grpSpPr>
        <a:xfrm>
          <a:off x="0" y="0"/>
          <a:ext cx="0" cy="0"/>
          <a:chOff x="0" y="0"/>
          <a:chExt cx="0" cy="0"/>
        </a:xfrm>
      </p:grpSpPr>
      <p:sp>
        <p:nvSpPr>
          <p:cNvPr id="122" name="Google Shape;122;p3"/>
          <p:cNvSpPr txBox="1">
            <a:spLocks noGrp="1"/>
          </p:cNvSpPr>
          <p:nvPr>
            <p:ph type="title"/>
          </p:nvPr>
        </p:nvSpPr>
        <p:spPr>
          <a:xfrm>
            <a:off x="677334" y="609600"/>
            <a:ext cx="8596668" cy="82890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PROJECT COORDINATORS</a:t>
            </a:r>
            <a:endParaRPr/>
          </a:p>
        </p:txBody>
      </p:sp>
      <p:sp>
        <p:nvSpPr>
          <p:cNvPr id="123" name="Google Shape;123;p3"/>
          <p:cNvSpPr txBox="1">
            <a:spLocks noGrp="1"/>
          </p:cNvSpPr>
          <p:nvPr>
            <p:ph type="body" idx="1"/>
          </p:nvPr>
        </p:nvSpPr>
        <p:spPr>
          <a:xfrm>
            <a:off x="677334" y="2062976"/>
            <a:ext cx="4184035" cy="3978385"/>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Noto Sans Symbols"/>
              <a:buChar char="▪"/>
            </a:pPr>
            <a:r>
              <a:rPr lang="et-EE" b="1"/>
              <a:t>Petronela Ladecka</a:t>
            </a:r>
            <a:r>
              <a:rPr lang="et-EE"/>
              <a:t> from Institut for working rehabilitation for physically handicapped citizens (Slovakia), The secondary vocational school for students with physical handicaps</a:t>
            </a:r>
            <a:endParaRPr/>
          </a:p>
          <a:p>
            <a:pPr marL="0" lvl="0" indent="0" algn="l" rtl="0">
              <a:lnSpc>
                <a:spcPct val="100000"/>
              </a:lnSpc>
              <a:spcBef>
                <a:spcPts val="1000"/>
              </a:spcBef>
              <a:spcAft>
                <a:spcPts val="0"/>
              </a:spcAft>
              <a:buSzPts val="1440"/>
              <a:buNone/>
            </a:pPr>
            <a:endParaRPr/>
          </a:p>
          <a:p>
            <a:pPr marL="285750" lvl="0" indent="-285750" algn="l" rtl="0">
              <a:lnSpc>
                <a:spcPct val="100000"/>
              </a:lnSpc>
              <a:spcBef>
                <a:spcPts val="1000"/>
              </a:spcBef>
              <a:spcAft>
                <a:spcPts val="0"/>
              </a:spcAft>
              <a:buSzPts val="1440"/>
              <a:buFont typeface="Noto Sans Symbols"/>
              <a:buChar char="▪"/>
            </a:pPr>
            <a:r>
              <a:rPr lang="et-EE" b="1"/>
              <a:t>Marija Deletikj </a:t>
            </a:r>
            <a:r>
              <a:rPr lang="et-EE"/>
              <a:t>from “Special School D-r Zlatan Sremec” , a school for children with intellectual disabilities and autism (N.Macedonia)</a:t>
            </a:r>
            <a:endParaRPr/>
          </a:p>
        </p:txBody>
      </p:sp>
      <p:sp>
        <p:nvSpPr>
          <p:cNvPr id="124" name="Google Shape;124;p3"/>
          <p:cNvSpPr txBox="1">
            <a:spLocks noGrp="1"/>
          </p:cNvSpPr>
          <p:nvPr>
            <p:ph type="body" idx="2"/>
          </p:nvPr>
        </p:nvSpPr>
        <p:spPr>
          <a:xfrm>
            <a:off x="5089970" y="2152185"/>
            <a:ext cx="4184034" cy="3889178"/>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Noto Sans Symbols"/>
              <a:buChar char="▪"/>
            </a:pPr>
            <a:r>
              <a:rPr lang="et-EE" b="1" dirty="0"/>
              <a:t>Iveta Milevska </a:t>
            </a:r>
            <a:r>
              <a:rPr lang="et-EE" dirty="0"/>
              <a:t>from Riga Valda Avotina primary school (Latvia)</a:t>
            </a:r>
            <a:endParaRPr dirty="0"/>
          </a:p>
          <a:p>
            <a:pPr marL="0" lvl="0" indent="0" algn="l" rtl="0">
              <a:lnSpc>
                <a:spcPct val="100000"/>
              </a:lnSpc>
              <a:spcBef>
                <a:spcPts val="1000"/>
              </a:spcBef>
              <a:spcAft>
                <a:spcPts val="0"/>
              </a:spcAft>
              <a:buSzPts val="1440"/>
              <a:buNone/>
            </a:pPr>
            <a:endParaRPr dirty="0"/>
          </a:p>
          <a:p>
            <a:pPr marL="285750" lvl="0" indent="-285750" algn="l" rtl="0">
              <a:lnSpc>
                <a:spcPct val="100000"/>
              </a:lnSpc>
              <a:spcBef>
                <a:spcPts val="1000"/>
              </a:spcBef>
              <a:spcAft>
                <a:spcPts val="0"/>
              </a:spcAft>
              <a:buSzPts val="1440"/>
              <a:buFont typeface="Noto Sans Symbols"/>
              <a:buChar char="▪"/>
            </a:pPr>
            <a:r>
              <a:rPr lang="et-EE" b="1" dirty="0"/>
              <a:t>Raili Hiiesalu </a:t>
            </a:r>
            <a:r>
              <a:rPr lang="et-EE" dirty="0"/>
              <a:t>from Pärnu Päikese School, it is a secondary school for children with intellectual </a:t>
            </a:r>
            <a:r>
              <a:rPr lang="et-EE" dirty="0" smtClean="0"/>
              <a:t>disabilities and autism </a:t>
            </a:r>
            <a:r>
              <a:rPr lang="et-EE" dirty="0"/>
              <a:t>(Estonia)</a:t>
            </a:r>
            <a:endParaRPr dirty="0"/>
          </a:p>
          <a:p>
            <a:pPr marL="0" lvl="0" indent="0" algn="l" rtl="0">
              <a:lnSpc>
                <a:spcPct val="100000"/>
              </a:lnSpc>
              <a:spcBef>
                <a:spcPts val="1000"/>
              </a:spcBef>
              <a:spcAft>
                <a:spcPts val="0"/>
              </a:spcAft>
              <a:buSzPts val="1440"/>
              <a:buNone/>
            </a:pPr>
            <a:endParaRP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4"/>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PROJECT PARTNERS</a:t>
            </a:r>
            <a:endParaRPr/>
          </a:p>
        </p:txBody>
      </p:sp>
      <p:sp>
        <p:nvSpPr>
          <p:cNvPr id="130" name="Google Shape;130;p4"/>
          <p:cNvSpPr txBox="1">
            <a:spLocks noGrp="1"/>
          </p:cNvSpPr>
          <p:nvPr>
            <p:ph type="body" idx="1"/>
          </p:nvPr>
        </p:nvSpPr>
        <p:spPr>
          <a:xfrm>
            <a:off x="677334" y="1664752"/>
            <a:ext cx="4184035" cy="3880772"/>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Noto Sans Symbols"/>
              <a:buChar char="▪"/>
            </a:pPr>
            <a:r>
              <a:rPr lang="et-EE"/>
              <a:t>Pärnu Päikese School- coordinator of the project </a:t>
            </a:r>
            <a:endParaRPr/>
          </a:p>
          <a:p>
            <a:pPr marL="285750" lvl="0" indent="-194310" algn="l" rtl="0">
              <a:lnSpc>
                <a:spcPct val="100000"/>
              </a:lnSpc>
              <a:spcBef>
                <a:spcPts val="1000"/>
              </a:spcBef>
              <a:spcAft>
                <a:spcPts val="0"/>
              </a:spcAft>
              <a:buSzPts val="1440"/>
              <a:buFont typeface="Arial"/>
              <a:buNone/>
            </a:pPr>
            <a:endParaRPr/>
          </a:p>
          <a:p>
            <a:pPr marL="285750" lvl="0" indent="-194310" algn="l" rtl="0">
              <a:lnSpc>
                <a:spcPct val="100000"/>
              </a:lnSpc>
              <a:spcBef>
                <a:spcPts val="1000"/>
              </a:spcBef>
              <a:spcAft>
                <a:spcPts val="0"/>
              </a:spcAft>
              <a:buSzPts val="1440"/>
              <a:buFont typeface="Arial"/>
              <a:buNone/>
            </a:pPr>
            <a:endParaRPr/>
          </a:p>
          <a:p>
            <a:pPr marL="0" lvl="0" indent="-91440" algn="l" rtl="0">
              <a:lnSpc>
                <a:spcPct val="100000"/>
              </a:lnSpc>
              <a:spcBef>
                <a:spcPts val="0"/>
              </a:spcBef>
              <a:spcAft>
                <a:spcPts val="0"/>
              </a:spcAft>
              <a:buSzPts val="1440"/>
              <a:buChar char="▪"/>
            </a:pPr>
            <a:r>
              <a:rPr lang="et-EE"/>
              <a:t>Institut for working rehabilitation for physically handicapped citizens , The secondary vocational school for students with physical handicaps</a:t>
            </a:r>
            <a:endParaRPr/>
          </a:p>
          <a:p>
            <a:pPr marL="0" lvl="0" indent="0" algn="l" rtl="0">
              <a:lnSpc>
                <a:spcPct val="100000"/>
              </a:lnSpc>
              <a:spcBef>
                <a:spcPts val="1000"/>
              </a:spcBef>
              <a:spcAft>
                <a:spcPts val="0"/>
              </a:spcAft>
              <a:buSzPts val="1440"/>
              <a:buNone/>
            </a:pPr>
            <a:endParaRPr/>
          </a:p>
          <a:p>
            <a:pPr marL="285750" lvl="0" indent="-285750" algn="l" rtl="0">
              <a:lnSpc>
                <a:spcPct val="100000"/>
              </a:lnSpc>
              <a:spcBef>
                <a:spcPts val="1000"/>
              </a:spcBef>
              <a:spcAft>
                <a:spcPts val="0"/>
              </a:spcAft>
              <a:buSzPts val="1440"/>
              <a:buFont typeface="Noto Sans Symbols"/>
              <a:buChar char="▪"/>
            </a:pPr>
            <a:r>
              <a:rPr lang="et-EE"/>
              <a:t> </a:t>
            </a:r>
            <a:endParaRPr/>
          </a:p>
          <a:p>
            <a:pPr marL="0" lvl="0" indent="0" algn="l" rtl="0">
              <a:lnSpc>
                <a:spcPct val="100000"/>
              </a:lnSpc>
              <a:spcBef>
                <a:spcPts val="1000"/>
              </a:spcBef>
              <a:spcAft>
                <a:spcPts val="0"/>
              </a:spcAft>
              <a:buSzPts val="1440"/>
              <a:buNone/>
            </a:pPr>
            <a:endParaRPr/>
          </a:p>
          <a:p>
            <a:pPr marL="285750" lvl="0" indent="-194310" algn="l" rtl="0">
              <a:lnSpc>
                <a:spcPct val="100000"/>
              </a:lnSpc>
              <a:spcBef>
                <a:spcPts val="1000"/>
              </a:spcBef>
              <a:spcAft>
                <a:spcPts val="0"/>
              </a:spcAft>
              <a:buSzPts val="1440"/>
              <a:buFont typeface="Arial"/>
              <a:buNone/>
            </a:pPr>
            <a:endParaRPr/>
          </a:p>
        </p:txBody>
      </p:sp>
      <p:sp>
        <p:nvSpPr>
          <p:cNvPr id="131" name="Google Shape;131;p4"/>
          <p:cNvSpPr txBox="1">
            <a:spLocks noGrp="1"/>
          </p:cNvSpPr>
          <p:nvPr>
            <p:ph type="body" idx="2"/>
          </p:nvPr>
        </p:nvSpPr>
        <p:spPr>
          <a:xfrm>
            <a:off x="5089976" y="1666975"/>
            <a:ext cx="4789800" cy="3880800"/>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Noto Sans Symbols"/>
              <a:buChar char="▪"/>
            </a:pPr>
            <a:r>
              <a:rPr lang="et-EE"/>
              <a:t>Special School “D-r Zlatan Sremec” – Skopje </a:t>
            </a:r>
            <a:endParaRPr/>
          </a:p>
          <a:p>
            <a:pPr marL="285750" lvl="0" indent="-194310" algn="l" rtl="0">
              <a:lnSpc>
                <a:spcPct val="100000"/>
              </a:lnSpc>
              <a:spcBef>
                <a:spcPts val="1000"/>
              </a:spcBef>
              <a:spcAft>
                <a:spcPts val="0"/>
              </a:spcAft>
              <a:buSzPts val="1440"/>
              <a:buFont typeface="Arial"/>
              <a:buNone/>
            </a:pPr>
            <a:endParaRPr/>
          </a:p>
          <a:p>
            <a:pPr marL="0" lvl="0" indent="0" algn="l" rtl="0">
              <a:lnSpc>
                <a:spcPct val="100000"/>
              </a:lnSpc>
              <a:spcBef>
                <a:spcPts val="1000"/>
              </a:spcBef>
              <a:spcAft>
                <a:spcPts val="0"/>
              </a:spcAft>
              <a:buSzPts val="1440"/>
              <a:buNone/>
            </a:pPr>
            <a:endParaRPr/>
          </a:p>
          <a:p>
            <a:pPr marL="285750" lvl="0" indent="-194310" algn="l" rtl="0">
              <a:lnSpc>
                <a:spcPct val="100000"/>
              </a:lnSpc>
              <a:spcBef>
                <a:spcPts val="1000"/>
              </a:spcBef>
              <a:spcAft>
                <a:spcPts val="0"/>
              </a:spcAft>
              <a:buSzPts val="1440"/>
              <a:buFont typeface="Arial"/>
              <a:buNone/>
            </a:pPr>
            <a:endParaRPr/>
          </a:p>
          <a:p>
            <a:pPr marL="285750" lvl="0" indent="-285750" algn="l" rtl="0">
              <a:lnSpc>
                <a:spcPct val="100000"/>
              </a:lnSpc>
              <a:spcBef>
                <a:spcPts val="1000"/>
              </a:spcBef>
              <a:spcAft>
                <a:spcPts val="0"/>
              </a:spcAft>
              <a:buSzPts val="1440"/>
              <a:buFont typeface="Noto Sans Symbols"/>
              <a:buChar char="▪"/>
            </a:pPr>
            <a:r>
              <a:rPr lang="et-EE"/>
              <a:t>Riga Valda Avotina primary school </a:t>
            </a:r>
            <a:endParaRPr/>
          </a:p>
        </p:txBody>
      </p:sp>
      <p:pic>
        <p:nvPicPr>
          <p:cNvPr id="132" name="Google Shape;132;p4"/>
          <p:cNvPicPr preferRelativeResize="0"/>
          <p:nvPr/>
        </p:nvPicPr>
        <p:blipFill rotWithShape="1">
          <a:blip r:embed="rId3">
            <a:alphaModFix/>
          </a:blip>
          <a:srcRect/>
          <a:stretch/>
        </p:blipFill>
        <p:spPr>
          <a:xfrm>
            <a:off x="1160506" y="2329827"/>
            <a:ext cx="2353260" cy="457240"/>
          </a:xfrm>
          <a:prstGeom prst="rect">
            <a:avLst/>
          </a:prstGeom>
          <a:noFill/>
          <a:ln>
            <a:noFill/>
          </a:ln>
        </p:spPr>
      </p:pic>
      <p:pic>
        <p:nvPicPr>
          <p:cNvPr id="133" name="Google Shape;133;p4"/>
          <p:cNvPicPr preferRelativeResize="0"/>
          <p:nvPr/>
        </p:nvPicPr>
        <p:blipFill rotWithShape="1">
          <a:blip r:embed="rId4">
            <a:alphaModFix/>
          </a:blip>
          <a:srcRect/>
          <a:stretch/>
        </p:blipFill>
        <p:spPr>
          <a:xfrm>
            <a:off x="5933109" y="2063645"/>
            <a:ext cx="1683175" cy="1156120"/>
          </a:xfrm>
          <a:prstGeom prst="rect">
            <a:avLst/>
          </a:prstGeom>
          <a:noFill/>
          <a:ln>
            <a:noFill/>
          </a:ln>
        </p:spPr>
      </p:pic>
      <p:pic>
        <p:nvPicPr>
          <p:cNvPr id="134" name="Google Shape;134;p4"/>
          <p:cNvPicPr preferRelativeResize="0"/>
          <p:nvPr/>
        </p:nvPicPr>
        <p:blipFill rotWithShape="1">
          <a:blip r:embed="rId5">
            <a:alphaModFix/>
          </a:blip>
          <a:srcRect/>
          <a:stretch/>
        </p:blipFill>
        <p:spPr>
          <a:xfrm>
            <a:off x="1896351" y="4242975"/>
            <a:ext cx="1330475" cy="1304765"/>
          </a:xfrm>
          <a:prstGeom prst="rect">
            <a:avLst/>
          </a:prstGeom>
          <a:noFill/>
          <a:ln>
            <a:noFill/>
          </a:ln>
        </p:spPr>
      </p:pic>
      <p:pic>
        <p:nvPicPr>
          <p:cNvPr id="135" name="Google Shape;135;p4"/>
          <p:cNvPicPr preferRelativeResize="0"/>
          <p:nvPr/>
        </p:nvPicPr>
        <p:blipFill>
          <a:blip r:embed="rId6">
            <a:alphaModFix/>
          </a:blip>
          <a:stretch>
            <a:fillRect/>
          </a:stretch>
        </p:blipFill>
        <p:spPr>
          <a:xfrm>
            <a:off x="6418775" y="3799800"/>
            <a:ext cx="1093050" cy="10894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5"/>
          <p:cNvSpPr txBox="1">
            <a:spLocks noGrp="1"/>
          </p:cNvSpPr>
          <p:nvPr>
            <p:ph type="title"/>
          </p:nvPr>
        </p:nvSpPr>
        <p:spPr>
          <a:xfrm>
            <a:off x="677334" y="609600"/>
            <a:ext cx="8596668" cy="86236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ABOUT THE PROJECT</a:t>
            </a:r>
            <a:endParaRPr/>
          </a:p>
        </p:txBody>
      </p:sp>
      <p:sp>
        <p:nvSpPr>
          <p:cNvPr id="141" name="Google Shape;141;p5"/>
          <p:cNvSpPr txBox="1">
            <a:spLocks noGrp="1"/>
          </p:cNvSpPr>
          <p:nvPr>
            <p:ph type="body" idx="1"/>
          </p:nvPr>
        </p:nvSpPr>
        <p:spPr>
          <a:xfrm>
            <a:off x="677334" y="1706137"/>
            <a:ext cx="8596668" cy="4335225"/>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Arial"/>
              <a:buChar char="•"/>
            </a:pPr>
            <a:r>
              <a:rPr lang="et-EE"/>
              <a:t>Exchange of good practices;</a:t>
            </a:r>
            <a:endParaRPr/>
          </a:p>
          <a:p>
            <a:pPr marL="285750" lvl="0" indent="-285750" algn="l" rtl="0">
              <a:lnSpc>
                <a:spcPct val="100000"/>
              </a:lnSpc>
              <a:spcBef>
                <a:spcPts val="1000"/>
              </a:spcBef>
              <a:spcAft>
                <a:spcPts val="0"/>
              </a:spcAft>
              <a:buSzPts val="1440"/>
              <a:buFont typeface="Arial"/>
              <a:buChar char="•"/>
            </a:pPr>
            <a:r>
              <a:rPr lang="et-EE"/>
              <a:t>Main priority is strengthening the profiles of the teaching professions. In general, our project will provide lasting benefits to teachers and other school specialists who work with students with disabilities;</a:t>
            </a:r>
            <a:endParaRPr/>
          </a:p>
          <a:p>
            <a:pPr marL="285750" lvl="0" indent="-285750" algn="l" rtl="0">
              <a:lnSpc>
                <a:spcPct val="100000"/>
              </a:lnSpc>
              <a:spcBef>
                <a:spcPts val="1000"/>
              </a:spcBef>
              <a:spcAft>
                <a:spcPts val="0"/>
              </a:spcAft>
              <a:buSzPts val="1440"/>
              <a:buFont typeface="Arial"/>
              <a:buChar char="•"/>
            </a:pPr>
            <a:r>
              <a:rPr lang="et-EE"/>
              <a:t>We will try to improve teaching process in our institutions;</a:t>
            </a:r>
            <a:endParaRPr/>
          </a:p>
          <a:p>
            <a:pPr marL="285750" lvl="0" indent="-285750" algn="l" rtl="0">
              <a:lnSpc>
                <a:spcPct val="100000"/>
              </a:lnSpc>
              <a:spcBef>
                <a:spcPts val="1000"/>
              </a:spcBef>
              <a:spcAft>
                <a:spcPts val="0"/>
              </a:spcAft>
              <a:buSzPts val="1440"/>
              <a:buFont typeface="Arial"/>
              <a:buChar char="•"/>
            </a:pPr>
            <a:r>
              <a:rPr lang="et-EE"/>
              <a:t>This improvement will be reached with the help of activities, which are focused on the topic of dealing with challenging behaviour.</a:t>
            </a:r>
            <a:endParaRPr/>
          </a:p>
          <a:p>
            <a:pPr marL="285750" lvl="0" indent="-194310" algn="l" rtl="0">
              <a:lnSpc>
                <a:spcPct val="100000"/>
              </a:lnSpc>
              <a:spcBef>
                <a:spcPts val="1000"/>
              </a:spcBef>
              <a:spcAft>
                <a:spcPts val="0"/>
              </a:spcAft>
              <a:buSzPts val="1440"/>
              <a:buFont typeface="Arial"/>
              <a:buNone/>
            </a:pP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6"/>
          <p:cNvSpPr txBox="1">
            <a:spLocks noGrp="1"/>
          </p:cNvSpPr>
          <p:nvPr>
            <p:ph type="title"/>
          </p:nvPr>
        </p:nvSpPr>
        <p:spPr>
          <a:xfrm>
            <a:off x="677334" y="609600"/>
            <a:ext cx="8596668" cy="1320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chemeClr val="dk1"/>
              </a:buClr>
              <a:buSzPts val="3600"/>
              <a:buFont typeface="Candara"/>
              <a:buNone/>
            </a:pPr>
            <a:r>
              <a:rPr lang="et-EE"/>
              <a:t>OUR GOAL IS TO:</a:t>
            </a:r>
            <a:br>
              <a:rPr lang="et-EE"/>
            </a:br>
            <a:endParaRPr/>
          </a:p>
        </p:txBody>
      </p:sp>
      <p:sp>
        <p:nvSpPr>
          <p:cNvPr id="147" name="Google Shape;147;p6"/>
          <p:cNvSpPr txBox="1">
            <a:spLocks noGrp="1"/>
          </p:cNvSpPr>
          <p:nvPr>
            <p:ph type="body" idx="1"/>
          </p:nvPr>
        </p:nvSpPr>
        <p:spPr>
          <a:xfrm>
            <a:off x="677334" y="2160589"/>
            <a:ext cx="8596668" cy="3880773"/>
          </a:xfrm>
          <a:prstGeom prst="rect">
            <a:avLst/>
          </a:prstGeom>
          <a:noFill/>
          <a:ln>
            <a:noFill/>
          </a:ln>
        </p:spPr>
        <p:txBody>
          <a:bodyPr spcFirstLastPara="1" wrap="square" lIns="91425" tIns="45700" rIns="91425" bIns="45700" anchor="t" anchorCtr="0">
            <a:normAutofit/>
          </a:bodyPr>
          <a:lstStyle/>
          <a:p>
            <a:pPr marL="285750" lvl="0" indent="-285750" algn="l" rtl="0">
              <a:lnSpc>
                <a:spcPct val="100000"/>
              </a:lnSpc>
              <a:spcBef>
                <a:spcPts val="0"/>
              </a:spcBef>
              <a:spcAft>
                <a:spcPts val="0"/>
              </a:spcAft>
              <a:buSzPts val="1440"/>
              <a:buFont typeface="Arial"/>
              <a:buChar char="•"/>
            </a:pPr>
            <a:r>
              <a:rPr lang="et-EE"/>
              <a:t> Share possible types of problem solving,</a:t>
            </a:r>
            <a:endParaRPr/>
          </a:p>
          <a:p>
            <a:pPr marL="285750" lvl="0" indent="-285750" algn="l" rtl="0">
              <a:lnSpc>
                <a:spcPct val="100000"/>
              </a:lnSpc>
              <a:spcBef>
                <a:spcPts val="1000"/>
              </a:spcBef>
              <a:spcAft>
                <a:spcPts val="0"/>
              </a:spcAft>
              <a:buSzPts val="1440"/>
              <a:buFont typeface="Arial"/>
              <a:buChar char="•"/>
            </a:pPr>
            <a:r>
              <a:rPr lang="et-EE"/>
              <a:t>improve the life of pupils and teachers,</a:t>
            </a:r>
            <a:endParaRPr/>
          </a:p>
          <a:p>
            <a:pPr marL="285750" lvl="0" indent="-285750" algn="l" rtl="0">
              <a:lnSpc>
                <a:spcPct val="100000"/>
              </a:lnSpc>
              <a:spcBef>
                <a:spcPts val="1000"/>
              </a:spcBef>
              <a:spcAft>
                <a:spcPts val="0"/>
              </a:spcAft>
              <a:buSzPts val="1440"/>
              <a:buFont typeface="Arial"/>
              <a:buChar char="•"/>
            </a:pPr>
            <a:r>
              <a:rPr lang="et-EE"/>
              <a:t>save our energy, health and wellbeing. We hope to induce lasting benefits for teachers and staff.</a:t>
            </a:r>
            <a:endParaRPr/>
          </a:p>
          <a:p>
            <a:pPr marL="0" lvl="0" indent="0" algn="l" rtl="0">
              <a:lnSpc>
                <a:spcPct val="100000"/>
              </a:lnSpc>
              <a:spcBef>
                <a:spcPts val="1000"/>
              </a:spcBef>
              <a:spcAft>
                <a:spcPts val="0"/>
              </a:spcAft>
              <a:buSzPts val="1440"/>
              <a:buNone/>
            </a:pPr>
            <a:r>
              <a:rPr lang="et-EE"/>
              <a:t>The direct ’’face to face’’ communication and cooperation will be effective during the transnational project meetings.</a:t>
            </a:r>
            <a:endParaRPr/>
          </a:p>
          <a:p>
            <a:pPr marL="0" lvl="0" indent="0" algn="l" rtl="0">
              <a:lnSpc>
                <a:spcPct val="100000"/>
              </a:lnSpc>
              <a:spcBef>
                <a:spcPts val="1000"/>
              </a:spcBef>
              <a:spcAft>
                <a:spcPts val="0"/>
              </a:spcAft>
              <a:buSzPts val="1440"/>
              <a:buNone/>
            </a:pPr>
            <a:r>
              <a:rPr lang="et-EE"/>
              <a:t>After the spread of the coronavirus, we began to find alternative ways to achieve our goals.</a:t>
            </a:r>
            <a:endParaRPr/>
          </a:p>
          <a:p>
            <a:pPr marL="0" lvl="0" indent="0" algn="l" rtl="0">
              <a:lnSpc>
                <a:spcPct val="100000"/>
              </a:lnSpc>
              <a:spcBef>
                <a:spcPts val="1000"/>
              </a:spcBef>
              <a:spcAft>
                <a:spcPts val="0"/>
              </a:spcAft>
              <a:buSzPts val="1440"/>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b91f7dcf12_0_1"/>
          <p:cNvSpPr txBox="1">
            <a:spLocks noGrp="1"/>
          </p:cNvSpPr>
          <p:nvPr>
            <p:ph type="title"/>
          </p:nvPr>
        </p:nvSpPr>
        <p:spPr>
          <a:xfrm>
            <a:off x="706525" y="230200"/>
            <a:ext cx="8596800" cy="8592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SzPts val="3600"/>
              <a:buNone/>
            </a:pPr>
            <a:r>
              <a:rPr lang="et-EE"/>
              <a:t>WHAT´S ALREADY DONE</a:t>
            </a:r>
            <a:endParaRPr/>
          </a:p>
        </p:txBody>
      </p:sp>
      <p:sp>
        <p:nvSpPr>
          <p:cNvPr id="153" name="Google Shape;153;gb91f7dcf12_0_1"/>
          <p:cNvSpPr txBox="1">
            <a:spLocks noGrp="1"/>
          </p:cNvSpPr>
          <p:nvPr>
            <p:ph type="body" idx="1"/>
          </p:nvPr>
        </p:nvSpPr>
        <p:spPr>
          <a:xfrm>
            <a:off x="204275" y="972675"/>
            <a:ext cx="12033000" cy="4069800"/>
          </a:xfrm>
          <a:prstGeom prst="rect">
            <a:avLst/>
          </a:prstGeom>
          <a:noFill/>
          <a:ln>
            <a:noFill/>
          </a:ln>
        </p:spPr>
        <p:txBody>
          <a:bodyPr spcFirstLastPara="1" wrap="square" lIns="91425" tIns="45700" rIns="91425" bIns="45700" anchor="t" anchorCtr="0">
            <a:noAutofit/>
          </a:bodyPr>
          <a:lstStyle/>
          <a:p>
            <a:pPr marL="0" lvl="0" indent="0" algn="l" rtl="0">
              <a:spcBef>
                <a:spcPts val="1000"/>
              </a:spcBef>
              <a:spcAft>
                <a:spcPts val="0"/>
              </a:spcAft>
              <a:buClr>
                <a:srgbClr val="000000"/>
              </a:buClr>
              <a:buSzPts val="1440"/>
              <a:buFont typeface="Arial"/>
              <a:buNone/>
            </a:pPr>
            <a:r>
              <a:rPr lang="et-EE" b="1"/>
              <a:t>C1 mobility to Estonia                                                           E-twinning project registration</a:t>
            </a: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r>
              <a:rPr lang="et-EE" b="1"/>
              <a:t>Project webpage</a:t>
            </a:r>
            <a:r>
              <a:rPr lang="et-EE"/>
              <a:t>                                                                                                 </a:t>
            </a:r>
            <a:r>
              <a:rPr lang="et-EE" b="1"/>
              <a:t>eTwinning page</a:t>
            </a:r>
            <a:r>
              <a:rPr lang="et-EE"/>
              <a:t>: </a:t>
            </a:r>
            <a:endParaRPr/>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b="1"/>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endParaRPr/>
          </a:p>
          <a:p>
            <a:pPr marL="0" lvl="0" indent="0" algn="l" rtl="0">
              <a:lnSpc>
                <a:spcPct val="100000"/>
              </a:lnSpc>
              <a:spcBef>
                <a:spcPts val="1000"/>
              </a:spcBef>
              <a:spcAft>
                <a:spcPts val="0"/>
              </a:spcAft>
              <a:buSzPts val="1440"/>
              <a:buNone/>
            </a:pPr>
            <a:r>
              <a:rPr lang="et-EE"/>
              <a:t>                                     </a:t>
            </a:r>
            <a:endParaRPr/>
          </a:p>
        </p:txBody>
      </p:sp>
      <p:pic>
        <p:nvPicPr>
          <p:cNvPr id="154" name="Google Shape;154;gb91f7dcf12_0_1">
            <a:hlinkClick r:id="rId3"/>
          </p:cNvPr>
          <p:cNvPicPr preferRelativeResize="0"/>
          <p:nvPr/>
        </p:nvPicPr>
        <p:blipFill rotWithShape="1">
          <a:blip r:embed="rId4">
            <a:alphaModFix/>
          </a:blip>
          <a:srcRect/>
          <a:stretch/>
        </p:blipFill>
        <p:spPr>
          <a:xfrm>
            <a:off x="318787" y="1555049"/>
            <a:ext cx="2613066" cy="1731156"/>
          </a:xfrm>
          <a:prstGeom prst="rect">
            <a:avLst/>
          </a:prstGeom>
          <a:noFill/>
          <a:ln>
            <a:noFill/>
          </a:ln>
        </p:spPr>
      </p:pic>
      <p:pic>
        <p:nvPicPr>
          <p:cNvPr id="155" name="Google Shape;155;gb91f7dcf12_0_1">
            <a:hlinkClick r:id="rId5"/>
          </p:cNvPr>
          <p:cNvPicPr preferRelativeResize="0"/>
          <p:nvPr/>
        </p:nvPicPr>
        <p:blipFill>
          <a:blip r:embed="rId6">
            <a:alphaModFix/>
          </a:blip>
          <a:stretch>
            <a:fillRect/>
          </a:stretch>
        </p:blipFill>
        <p:spPr>
          <a:xfrm>
            <a:off x="4971251" y="1788850"/>
            <a:ext cx="4445124" cy="3791274"/>
          </a:xfrm>
          <a:prstGeom prst="rect">
            <a:avLst/>
          </a:prstGeom>
          <a:noFill/>
          <a:ln>
            <a:noFill/>
          </a:ln>
        </p:spPr>
      </p:pic>
      <p:pic>
        <p:nvPicPr>
          <p:cNvPr id="156" name="Google Shape;156;gb91f7dcf12_0_1">
            <a:hlinkClick r:id="rId7"/>
          </p:cNvPr>
          <p:cNvPicPr preferRelativeResize="0"/>
          <p:nvPr/>
        </p:nvPicPr>
        <p:blipFill>
          <a:blip r:embed="rId8">
            <a:alphaModFix/>
          </a:blip>
          <a:stretch>
            <a:fillRect/>
          </a:stretch>
        </p:blipFill>
        <p:spPr>
          <a:xfrm>
            <a:off x="252899" y="3899426"/>
            <a:ext cx="3028900" cy="20447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gb5a415b249_0_21"/>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ctr" rtl="0">
              <a:spcBef>
                <a:spcPts val="0"/>
              </a:spcBef>
              <a:spcAft>
                <a:spcPts val="0"/>
              </a:spcAft>
              <a:buNone/>
            </a:pPr>
            <a:r>
              <a:rPr lang="et-EE"/>
              <a:t>PROJECT WEB PAGE </a:t>
            </a:r>
            <a:endParaRPr/>
          </a:p>
        </p:txBody>
      </p:sp>
      <p:sp>
        <p:nvSpPr>
          <p:cNvPr id="162" name="Google Shape;162;gb5a415b249_0_21"/>
          <p:cNvSpPr txBox="1">
            <a:spLocks noGrp="1"/>
          </p:cNvSpPr>
          <p:nvPr>
            <p:ph type="body" idx="1"/>
          </p:nvPr>
        </p:nvSpPr>
        <p:spPr>
          <a:xfrm>
            <a:off x="1037259" y="1528289"/>
            <a:ext cx="8596800" cy="3880800"/>
          </a:xfrm>
          <a:prstGeom prst="rect">
            <a:avLst/>
          </a:prstGeom>
        </p:spPr>
        <p:txBody>
          <a:bodyPr spcFirstLastPara="1" wrap="square" lIns="91425" tIns="45700" rIns="91425" bIns="45700" anchor="t" anchorCtr="0">
            <a:noAutofit/>
          </a:bodyPr>
          <a:lstStyle/>
          <a:p>
            <a:pPr marL="0" lvl="0" indent="0" algn="ctr" rtl="0">
              <a:spcBef>
                <a:spcPts val="1000"/>
              </a:spcBef>
              <a:spcAft>
                <a:spcPts val="0"/>
              </a:spcAft>
              <a:buNone/>
            </a:pPr>
            <a:r>
              <a:rPr lang="et-EE" sz="3200">
                <a:solidFill>
                  <a:srgbClr val="262626"/>
                </a:solidFill>
                <a:latin typeface="Arial"/>
                <a:ea typeface="Arial"/>
                <a:cs typeface="Arial"/>
                <a:sym typeface="Arial"/>
              </a:rPr>
              <a:t>https://cscb.parnupaike.ee/</a:t>
            </a:r>
            <a:endParaRPr/>
          </a:p>
          <a:p>
            <a:pPr marL="0" lvl="0" indent="0" algn="l" rtl="0">
              <a:spcBef>
                <a:spcPts val="1000"/>
              </a:spcBef>
              <a:spcAft>
                <a:spcPts val="0"/>
              </a:spcAft>
              <a:buNone/>
            </a:pPr>
            <a:endParaRPr/>
          </a:p>
          <a:p>
            <a:pPr marL="0" lvl="0" indent="0" algn="l" rtl="0">
              <a:spcBef>
                <a:spcPts val="1000"/>
              </a:spcBef>
              <a:spcAft>
                <a:spcPts val="0"/>
              </a:spcAft>
              <a:buNone/>
            </a:pPr>
            <a:endParaRPr/>
          </a:p>
        </p:txBody>
      </p:sp>
      <p:pic>
        <p:nvPicPr>
          <p:cNvPr id="163" name="Google Shape;163;gb5a415b249_0_21"/>
          <p:cNvPicPr preferRelativeResize="0"/>
          <p:nvPr/>
        </p:nvPicPr>
        <p:blipFill>
          <a:blip r:embed="rId3">
            <a:alphaModFix/>
          </a:blip>
          <a:stretch>
            <a:fillRect/>
          </a:stretch>
        </p:blipFill>
        <p:spPr>
          <a:xfrm>
            <a:off x="2802017" y="2360575"/>
            <a:ext cx="4950950" cy="33006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gb5a415b249_0_28"/>
          <p:cNvSpPr txBox="1">
            <a:spLocks noGrp="1"/>
          </p:cNvSpPr>
          <p:nvPr>
            <p:ph type="title"/>
          </p:nvPr>
        </p:nvSpPr>
        <p:spPr>
          <a:xfrm>
            <a:off x="677334" y="609600"/>
            <a:ext cx="8596800" cy="13209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pic>
        <p:nvPicPr>
          <p:cNvPr id="169" name="Google Shape;169;gb5a415b249_0_28"/>
          <p:cNvPicPr preferRelativeResize="0"/>
          <p:nvPr/>
        </p:nvPicPr>
        <p:blipFill>
          <a:blip r:embed="rId3">
            <a:alphaModFix/>
          </a:blip>
          <a:stretch>
            <a:fillRect/>
          </a:stretch>
        </p:blipFill>
        <p:spPr>
          <a:xfrm>
            <a:off x="0" y="0"/>
            <a:ext cx="8731726" cy="6041400"/>
          </a:xfrm>
          <a:prstGeom prst="rect">
            <a:avLst/>
          </a:prstGeom>
          <a:noFill/>
          <a:ln>
            <a:noFill/>
          </a:ln>
        </p:spPr>
      </p:pic>
    </p:spTree>
  </p:cSld>
  <p:clrMapOvr>
    <a:masterClrMapping/>
  </p:clrMapOvr>
</p:sld>
</file>

<file path=ppt/theme/theme1.xml><?xml version="1.0" encoding="utf-8"?>
<a:theme xmlns:a="http://schemas.openxmlformats.org/drawingml/2006/main" name="Facet">
  <a:themeElements>
    <a:clrScheme name="Blue Warm">
      <a:dk1>
        <a:srgbClr val="000000"/>
      </a:dk1>
      <a:lt1>
        <a:srgbClr val="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18</TotalTime>
  <Words>1396</Words>
  <Application>Microsoft Office PowerPoint</Application>
  <PresentationFormat>Widescreen</PresentationFormat>
  <Paragraphs>195</Paragraphs>
  <Slides>28</Slides>
  <Notes>28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28</vt:i4>
      </vt:variant>
    </vt:vector>
  </HeadingPairs>
  <TitlesOfParts>
    <vt:vector size="33" baseType="lpstr">
      <vt:lpstr>Times New Roman</vt:lpstr>
      <vt:lpstr>Candara</vt:lpstr>
      <vt:lpstr>Noto Sans Symbols</vt:lpstr>
      <vt:lpstr>Arial</vt:lpstr>
      <vt:lpstr>Facet</vt:lpstr>
      <vt:lpstr>Children`s challenging behaviour- WEBINAR</vt:lpstr>
      <vt:lpstr>WEBINAR´S AGENDA:</vt:lpstr>
      <vt:lpstr>PROJECT COORDINATORS</vt:lpstr>
      <vt:lpstr>PROJECT PARTNERS</vt:lpstr>
      <vt:lpstr>ABOUT THE PROJECT</vt:lpstr>
      <vt:lpstr>OUR GOAL IS TO: </vt:lpstr>
      <vt:lpstr>WHAT´S ALREADY DONE</vt:lpstr>
      <vt:lpstr>PROJECT WEB PAGE </vt:lpstr>
      <vt:lpstr>PowerPoint Presentation</vt:lpstr>
      <vt:lpstr>PowerPoint Presentation</vt:lpstr>
      <vt:lpstr>PowerPoint Presentation</vt:lpstr>
      <vt:lpstr>PowerPoint Presentation</vt:lpstr>
      <vt:lpstr>PowerPoint Presentation</vt:lpstr>
      <vt:lpstr>Why this webinar? </vt:lpstr>
      <vt:lpstr>CHALLENGING BEHAVIOUR AND DISTANCE LEARNING</vt:lpstr>
      <vt:lpstr>APPROACHES HOW TO PREVENT AND COPE WITH CHILDREN CHALLENGING BEHAVIOUR AT HOME (suggestions from Riga Valda Avotina primary school) </vt:lpstr>
      <vt:lpstr>SUGGESTIONS FROM RIGA VALDA AVOTINA PRIMARY SCHOOL</vt:lpstr>
      <vt:lpstr>APPROACHES HOW TO PREVENT AND COPE WITH CHILDREN CHALLENGING BEHAVIOUR AT HOME from Institut for working rehabilitation for physically handicapped citizens (Slovakia)</vt:lpstr>
      <vt:lpstr>APPROACHES HOW TO PREVENT AND COPE WITH CHILDREN'S CHALLENGING BEHAVIOUR AT HOME (suggestions from Pärnu Päikese School from Estonia)</vt:lpstr>
      <vt:lpstr>SUGGESTIONS from Pärnu Päikese School </vt:lpstr>
      <vt:lpstr> APPROACHES HOW TO PREVENT AND COPE WITH CHILDREN CHALLENGING BEHAVIOUR AT HOME  from “D-r Zlatan Sremec ” – Skopje</vt:lpstr>
      <vt:lpstr>SUGGESTIONS from SS Dr Zlatan Sremec Skopje </vt:lpstr>
      <vt:lpstr>PRESENTATION OF PSYCHOLOGIST MARINA FJODOROVA "Behavioural analysis as a path to behavioural changes"</vt:lpstr>
      <vt:lpstr>                     </vt:lpstr>
      <vt:lpstr>PSYCHOTHERAPIST/ PSYCHIATRIST  Ilze Pelne Bērziņa</vt:lpstr>
      <vt:lpstr>QUESTIONS- please write in chat window</vt:lpstr>
      <vt:lpstr>Thank you for attending!</vt:lpstr>
      <vt:lpstr>DISCLAMER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Children`s challenging behaviour- WEBINAR</dc:title>
  <dc:creator>Raili</dc:creator>
  <cp:lastModifiedBy>Raili</cp:lastModifiedBy>
  <cp:revision>6</cp:revision>
  <dcterms:created xsi:type="dcterms:W3CDTF">2021-01-25T09:08:41Z</dcterms:created>
  <dcterms:modified xsi:type="dcterms:W3CDTF">2021-02-18T09:02:58Z</dcterms:modified>
</cp:coreProperties>
</file>